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6" r:id="rId2"/>
    <p:sldId id="284" r:id="rId3"/>
    <p:sldId id="283" r:id="rId4"/>
    <p:sldId id="282" r:id="rId5"/>
    <p:sldId id="281" r:id="rId6"/>
    <p:sldId id="280" r:id="rId7"/>
    <p:sldId id="279" r:id="rId8"/>
    <p:sldId id="278" r:id="rId9"/>
    <p:sldId id="277" r:id="rId10"/>
    <p:sldId id="276" r:id="rId11"/>
    <p:sldId id="275" r:id="rId12"/>
    <p:sldId id="274" r:id="rId13"/>
    <p:sldId id="273" r:id="rId14"/>
    <p:sldId id="272" r:id="rId15"/>
    <p:sldId id="271" r:id="rId16"/>
    <p:sldId id="270" r:id="rId17"/>
    <p:sldId id="269" r:id="rId18"/>
    <p:sldId id="268" r:id="rId19"/>
    <p:sldId id="267" r:id="rId20"/>
    <p:sldId id="266" r:id="rId21"/>
    <p:sldId id="265" r:id="rId22"/>
    <p:sldId id="264" r:id="rId23"/>
    <p:sldId id="263" r:id="rId24"/>
    <p:sldId id="262" r:id="rId25"/>
    <p:sldId id="261" r:id="rId26"/>
    <p:sldId id="260" r:id="rId27"/>
    <p:sldId id="259" r:id="rId28"/>
    <p:sldId id="258" r:id="rId29"/>
    <p:sldId id="257" r:id="rId30"/>
    <p:sldId id="256" r:id="rId31"/>
  </p:sldIdLst>
  <p:sldSz cx="12700000" cy="9525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1050" y="-84"/>
      </p:cViewPr>
      <p:guideLst>
        <p:guide orient="horz" pos="3000"/>
        <p:guide pos="40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6477982"/>
            <a:ext cx="12709846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52500" y="2434169"/>
            <a:ext cx="10795000" cy="2541335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67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52500" y="5016121"/>
            <a:ext cx="10795000" cy="1666256"/>
          </a:xfrm>
        </p:spPr>
        <p:txBody>
          <a:bodyPr lIns="63496" rIns="63496"/>
          <a:lstStyle>
            <a:lvl1pPr marL="0" marR="88894" indent="0" algn="r">
              <a:buNone/>
              <a:defRPr>
                <a:solidFill>
                  <a:schemeClr val="tx2"/>
                </a:solidFill>
              </a:defRPr>
            </a:lvl1pPr>
            <a:lvl2pPr marL="634959" indent="0" algn="ctr">
              <a:buNone/>
            </a:lvl2pPr>
            <a:lvl3pPr marL="1269919" indent="0" algn="ctr">
              <a:buNone/>
            </a:lvl3pPr>
            <a:lvl4pPr marL="1904878" indent="0" algn="ctr">
              <a:buNone/>
            </a:lvl4pPr>
            <a:lvl5pPr marL="2539837" indent="0" algn="ctr">
              <a:buNone/>
            </a:lvl5pPr>
            <a:lvl6pPr marL="3174797" indent="0" algn="ctr">
              <a:buNone/>
            </a:lvl6pPr>
            <a:lvl7pPr marL="3809756" indent="0" algn="ctr">
              <a:buNone/>
            </a:lvl7pPr>
            <a:lvl8pPr marL="4444716" indent="0" algn="ctr">
              <a:buNone/>
            </a:lvl8pPr>
            <a:lvl9pPr marL="5079675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228" y="6879167"/>
            <a:ext cx="12705229" cy="265567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2431FB0-9E08-452F-A7D9-21AB218A1CEB}" type="datetimeFigureOut">
              <a:rPr lang="en-US" smtClean="0"/>
              <a:pPr>
                <a:defRPr/>
              </a:pPr>
              <a:t>6/4/2013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8F37CCF-DB04-4268-B53C-97B32C5457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2057402"/>
            <a:ext cx="11430000" cy="609176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6EC5E59-A6CE-499A-95AB-7A5D5E1E8BC7}" type="datetimeFigureOut">
              <a:rPr lang="en-US" smtClean="0"/>
              <a:pPr>
                <a:defRPr/>
              </a:pPr>
              <a:t>6/4/2013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DBA34FA-B806-471E-BAD4-1330EDEA62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05574" y="381445"/>
            <a:ext cx="2468708" cy="7767724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381446"/>
            <a:ext cx="8784167" cy="776772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6B6D56D-426F-4C75-929B-4466DF3BBC16}" type="datetimeFigureOut">
              <a:rPr lang="en-US" smtClean="0"/>
              <a:pPr>
                <a:defRPr/>
              </a:pPr>
              <a:t>6/4/2013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06A401B-9709-446E-B125-F68D879906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381DD44-7851-44E8-A987-AB6989B4AAFB}" type="datetimeFigureOut">
              <a:rPr lang="en-US" smtClean="0"/>
              <a:pPr>
                <a:defRPr/>
              </a:pPr>
              <a:t>6/4/2013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72D883C-4BBF-4D91-A51E-E70214D6A2C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300" y="1471822"/>
            <a:ext cx="10795000" cy="25400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67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8213" y="4071822"/>
            <a:ext cx="6350000" cy="2020678"/>
          </a:xfrm>
        </p:spPr>
        <p:txBody>
          <a:bodyPr lIns="126992" rIns="126992" anchor="t"/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E9F13BD-D805-4844-AF7F-AFD08A71AB11}" type="datetimeFigureOut">
              <a:rPr lang="en-US" smtClean="0"/>
              <a:pPr>
                <a:defRPr/>
              </a:pPr>
              <a:t>6/4/2013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D005837-DD2A-411F-9BDA-75340F121C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5050944" y="4174267"/>
            <a:ext cx="254000" cy="317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792033" y="4174267"/>
            <a:ext cx="254000" cy="317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2057401"/>
            <a:ext cx="5609167" cy="6286060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5833" y="2057401"/>
            <a:ext cx="5609167" cy="6286060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37F0138-2166-4896-A026-BA7E8953F732}" type="datetimeFigureOut">
              <a:rPr lang="en-US" smtClean="0"/>
              <a:pPr>
                <a:defRPr/>
              </a:pPr>
              <a:t>6/4/2013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4E752EB-0853-40FD-B847-4237FFF103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379236"/>
            <a:ext cx="11430000" cy="15875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000" y="7514167"/>
            <a:ext cx="5611372" cy="1058333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53984"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500" b="1"/>
            </a:lvl3pPr>
            <a:lvl4pPr>
              <a:buNone/>
              <a:defRPr sz="2200" b="1"/>
            </a:lvl4pPr>
            <a:lvl5pPr>
              <a:buNone/>
              <a:defRPr sz="22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451426" y="7514167"/>
            <a:ext cx="5613576" cy="1058333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53984"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500" b="1"/>
            </a:lvl3pPr>
            <a:lvl4pPr>
              <a:buNone/>
              <a:defRPr sz="2200" b="1"/>
            </a:lvl4pPr>
            <a:lvl5pPr>
              <a:buNone/>
              <a:defRPr sz="22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35000" y="2005965"/>
            <a:ext cx="5611372" cy="5474671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1425" y="2005965"/>
            <a:ext cx="5613576" cy="5474671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55F8487-5980-4464-854E-384DFF773B8E}" type="datetimeFigureOut">
              <a:rPr lang="en-US" smtClean="0"/>
              <a:pPr>
                <a:defRPr/>
              </a:pPr>
              <a:t>6/4/2013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8FC6FB9-221E-4903-AFC7-2CFC40C05A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F31DC38-CAAD-4559-9A6B-91F8FC53C968}" type="datetimeFigureOut">
              <a:rPr lang="en-US" smtClean="0"/>
              <a:pPr>
                <a:defRPr/>
              </a:pPr>
              <a:t>6/4/2013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9F647F5-9D30-41F1-9437-08591B01F21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1093A8B-A4BB-4FB6-83DC-A2CA7C067ED6}" type="datetimeFigureOut">
              <a:rPr lang="en-US" smtClean="0"/>
              <a:pPr>
                <a:defRPr/>
              </a:pPr>
              <a:t>6/4/2013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9FDB66A-1670-4966-B55E-133A525320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0" y="6773333"/>
            <a:ext cx="10391356" cy="6350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3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138333" y="7437642"/>
            <a:ext cx="5520267" cy="1270000"/>
          </a:xfrm>
        </p:spPr>
        <p:txBody>
          <a:bodyPr/>
          <a:lstStyle>
            <a:lvl1pPr marL="0" indent="0" algn="r">
              <a:buNone/>
              <a:defRPr sz="22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200"/>
            </a:lvl4pPr>
            <a:lvl5pPr>
              <a:buNone/>
              <a:defRPr sz="12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70000" y="381000"/>
            <a:ext cx="10388600" cy="6350000"/>
          </a:xfrm>
        </p:spPr>
        <p:txBody>
          <a:bodyPr/>
          <a:lstStyle>
            <a:lvl1pPr>
              <a:defRPr sz="4400"/>
            </a:lvl1pPr>
            <a:lvl2pPr>
              <a:defRPr sz="3900"/>
            </a:lvl2pPr>
            <a:lvl3pPr>
              <a:defRPr sz="3300"/>
            </a:lvl3pPr>
            <a:lvl4pPr>
              <a:defRPr sz="2800"/>
            </a:lvl4pPr>
            <a:lvl5pPr>
              <a:defRPr sz="2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3100" y="8899922"/>
            <a:ext cx="2667000" cy="508000"/>
          </a:xfrm>
        </p:spPr>
        <p:txBody>
          <a:bodyPr/>
          <a:lstStyle>
            <a:extLst/>
          </a:lstStyle>
          <a:p>
            <a:pPr>
              <a:defRPr/>
            </a:pPr>
            <a:fld id="{D603FB05-9837-4225-B3BE-E617D92C4CAA}" type="datetimeFigureOut">
              <a:rPr lang="en-US" smtClean="0"/>
              <a:pPr>
                <a:defRPr/>
              </a:pPr>
              <a:t>6/4/2013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5C8FF8B-035B-4C4C-98DE-F222B12F1E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5045" y="7560281"/>
            <a:ext cx="9948333" cy="900322"/>
          </a:xfrm>
          <a:noFill/>
        </p:spPr>
        <p:txBody>
          <a:bodyPr lIns="126992" tIns="0" rIns="126992" anchor="t"/>
          <a:lstStyle>
            <a:lvl1pPr marL="0" marR="25398" indent="0" algn="r">
              <a:buNone/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7500" y="263844"/>
            <a:ext cx="12065000" cy="60960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44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3C87D11-C5BB-4A05-ABCA-52CE79297831}" type="datetimeFigureOut">
              <a:rPr lang="en-US" smtClean="0"/>
              <a:pPr>
                <a:defRPr/>
              </a:pPr>
              <a:t>6/4/2013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83434" y="8899923"/>
            <a:ext cx="3264835" cy="50711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10F552C-3FAC-495A-BA66-E5E2EFE373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6757114"/>
            <a:ext cx="11215878" cy="781489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42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93435" y="8256856"/>
            <a:ext cx="6861978" cy="127927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6992" tIns="63496" rIns="126992" bIns="63496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74608" y="8248627"/>
            <a:ext cx="5125626" cy="129645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6992" tIns="63496" rIns="126992" bIns="63496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392" y="8043407"/>
            <a:ext cx="4725436" cy="1501206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26992" tIns="63496" rIns="126992" bIns="63496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829" y="8038525"/>
            <a:ext cx="4729874" cy="1506088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2033489" y="6928389"/>
            <a:ext cx="254000" cy="317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774578" y="6928389"/>
            <a:ext cx="254000" cy="317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93435" y="8256856"/>
            <a:ext cx="6861978" cy="127927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6992" tIns="63496" rIns="126992" bIns="63496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74608" y="8248627"/>
            <a:ext cx="5125626" cy="129645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6992" tIns="63496" rIns="126992" bIns="63496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392" y="8043407"/>
            <a:ext cx="4725436" cy="1501206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26992" tIns="63496" rIns="126992" bIns="63496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829" y="8038525"/>
            <a:ext cx="4729874" cy="1506088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35000" y="381442"/>
            <a:ext cx="11430000" cy="1587500"/>
          </a:xfrm>
          <a:prstGeom prst="rect">
            <a:avLst/>
          </a:prstGeom>
        </p:spPr>
        <p:txBody>
          <a:bodyPr vert="horz" lIns="126992" tIns="63496" rIns="126992" bIns="63496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35000" y="2057401"/>
            <a:ext cx="11430000" cy="6286060"/>
          </a:xfrm>
          <a:prstGeom prst="rect">
            <a:avLst/>
          </a:prstGeom>
        </p:spPr>
        <p:txBody>
          <a:bodyPr vert="horz" lIns="126992" tIns="63496" rIns="126992" bIns="63496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9343100" y="8899922"/>
            <a:ext cx="2667000" cy="508000"/>
          </a:xfrm>
          <a:prstGeom prst="rect">
            <a:avLst/>
          </a:prstGeom>
        </p:spPr>
        <p:txBody>
          <a:bodyPr vert="horz" lIns="126992" tIns="63496" rIns="126992" bIns="63496" anchor="b"/>
          <a:lstStyle>
            <a:lvl1pPr algn="l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91BB1DA-62AB-4438-ACBC-1A41B961CC99}" type="datetimeFigureOut">
              <a:rPr lang="en-US" smtClean="0"/>
              <a:pPr>
                <a:defRPr/>
              </a:pPr>
              <a:t>6/4/2013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83434" y="8899923"/>
            <a:ext cx="3264835" cy="507118"/>
          </a:xfrm>
          <a:prstGeom prst="rect">
            <a:avLst/>
          </a:prstGeom>
        </p:spPr>
        <p:txBody>
          <a:bodyPr vert="horz" lIns="126992" tIns="63496" rIns="126992" bIns="63496" anchor="b"/>
          <a:lstStyle>
            <a:lvl1pPr algn="r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2010100" y="8899923"/>
            <a:ext cx="508000" cy="507118"/>
          </a:xfrm>
          <a:prstGeom prst="rect">
            <a:avLst/>
          </a:prstGeom>
        </p:spPr>
        <p:txBody>
          <a:bodyPr vert="horz" lIns="126992" tIns="63496" rIns="126992" bIns="63496" anchor="b"/>
          <a:lstStyle>
            <a:lvl1pPr algn="r" eaLnBrk="1" latinLnBrk="0" hangingPunct="1">
              <a:defRPr kumimoji="0" sz="14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066CD88-245D-43FB-AEF8-6779EC81C3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7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507967" indent="-355577" algn="l" rtl="0" eaLnBrk="1" latinLnBrk="0" hangingPunct="1">
        <a:spcBef>
          <a:spcPts val="556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63545" indent="-317480" algn="l" rtl="0" eaLnBrk="1" latinLnBrk="0" hangingPunct="1">
        <a:spcBef>
          <a:spcPts val="450"/>
        </a:spcBef>
        <a:buClr>
          <a:schemeClr val="accent1"/>
        </a:buClr>
        <a:buFont typeface="Verdana"/>
        <a:buChar char="◦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93724" indent="-317480" algn="l" rtl="0" eaLnBrk="1" latinLnBrk="0" hangingPunct="1">
        <a:spcBef>
          <a:spcPts val="486"/>
        </a:spcBef>
        <a:buClr>
          <a:schemeClr val="accent2"/>
        </a:buClr>
        <a:buSzPct val="100000"/>
        <a:buFont typeface="Wingdings 2"/>
        <a:buChar char="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587398" indent="-317480" algn="l" rtl="0" eaLnBrk="1" latinLnBrk="0" hangingPunct="1">
        <a:spcBef>
          <a:spcPts val="486"/>
        </a:spcBef>
        <a:buClr>
          <a:schemeClr val="accent2"/>
        </a:buClr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1904878" indent="-317480" algn="l" rtl="0" eaLnBrk="1" latinLnBrk="0" hangingPunct="1">
        <a:spcBef>
          <a:spcPts val="486"/>
        </a:spcBef>
        <a:buClr>
          <a:schemeClr val="accent2"/>
        </a:buClr>
        <a:buFont typeface="Wingdings 2"/>
        <a:buChar char="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2222358" indent="-317480" algn="l" rtl="0" eaLnBrk="1" latinLnBrk="0" hangingPunct="1">
        <a:spcBef>
          <a:spcPts val="486"/>
        </a:spcBef>
        <a:buClr>
          <a:schemeClr val="accent3"/>
        </a:buClr>
        <a:buFont typeface="Wingdings 2"/>
        <a:buChar char="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2539837" indent="-317480" algn="l" rtl="0" eaLnBrk="1" latinLnBrk="0" hangingPunct="1">
        <a:spcBef>
          <a:spcPts val="486"/>
        </a:spcBef>
        <a:buClr>
          <a:schemeClr val="accent3"/>
        </a:buClr>
        <a:buFont typeface="Wingdings 2"/>
        <a:buChar char="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17" indent="-317480" algn="l" rtl="0" eaLnBrk="1" latinLnBrk="0" hangingPunct="1">
        <a:spcBef>
          <a:spcPts val="486"/>
        </a:spcBef>
        <a:buClr>
          <a:schemeClr val="accent3"/>
        </a:buClr>
        <a:buFont typeface="Wingdings 2"/>
        <a:buChar char="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3174797" indent="-317480" algn="l" rtl="0" eaLnBrk="1" latinLnBrk="0" hangingPunct="1">
        <a:spcBef>
          <a:spcPts val="486"/>
        </a:spcBef>
        <a:buClr>
          <a:schemeClr val="accent3"/>
        </a:buClr>
        <a:buFont typeface="Wingdings 2"/>
        <a:buChar char=""/>
        <a:defRPr kumimoji="0" sz="2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349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699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5398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17479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8097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4447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0796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Android: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Persistency : Preferences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" descr="-000010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" descr="-000011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 descr="-000012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" descr="-000013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 descr="-000014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" descr="-000015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" descr="-000016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 descr="-000017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 descr="-000018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 descr="-000019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 descr="-000002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" descr="-000020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" descr="-000021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" descr="-000022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" descr="-000023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" descr="-000024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" descr="-000025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" descr="-000026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-000027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" descr="-000028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" descr="-000029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 descr="-000003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" descr="-000030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 descr="-000004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 descr="-000005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 descr="-000006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 descr="-000007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 descr="-000008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" descr="-000009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</TotalTime>
  <Words>2</Words>
  <Application>Microsoft Office PowerPoint</Application>
  <PresentationFormat>Custom</PresentationFormat>
  <Paragraphs>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Concourse</vt:lpstr>
      <vt:lpstr>Android:  Persistency : Preferences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Company>Meiktila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Soe</dc:creator>
  <cp:lastModifiedBy> </cp:lastModifiedBy>
  <cp:revision>3</cp:revision>
  <dcterms:created xsi:type="dcterms:W3CDTF">2013-05-19T16:05:46Z</dcterms:created>
  <dcterms:modified xsi:type="dcterms:W3CDTF">2013-06-04T04:45:57Z</dcterms:modified>
</cp:coreProperties>
</file>