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4" r:id="rId3"/>
    <p:sldId id="283" r:id="rId4"/>
    <p:sldId id="282" r:id="rId5"/>
    <p:sldId id="281" r:id="rId6"/>
    <p:sldId id="280" r:id="rId7"/>
    <p:sldId id="279" r:id="rId8"/>
    <p:sldId id="278" r:id="rId9"/>
    <p:sldId id="277" r:id="rId10"/>
    <p:sldId id="276" r:id="rId11"/>
    <p:sldId id="275" r:id="rId12"/>
    <p:sldId id="274" r:id="rId13"/>
    <p:sldId id="273" r:id="rId14"/>
    <p:sldId id="272" r:id="rId15"/>
    <p:sldId id="271" r:id="rId16"/>
    <p:sldId id="270" r:id="rId17"/>
    <p:sldId id="269" r:id="rId18"/>
    <p:sldId id="268" r:id="rId19"/>
    <p:sldId id="267" r:id="rId20"/>
    <p:sldId id="266" r:id="rId21"/>
    <p:sldId id="265" r:id="rId22"/>
    <p:sldId id="264" r:id="rId23"/>
    <p:sldId id="263" r:id="rId24"/>
    <p:sldId id="262" r:id="rId25"/>
    <p:sldId id="261" r:id="rId26"/>
    <p:sldId id="260" r:id="rId27"/>
    <p:sldId id="259" r:id="rId28"/>
    <p:sldId id="258" r:id="rId29"/>
    <p:sldId id="257" r:id="rId30"/>
    <p:sldId id="256" r:id="rId31"/>
  </p:sldIdLst>
  <p:sldSz cx="12700000" cy="9525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50" y="-84"/>
      </p:cViewPr>
      <p:guideLst>
        <p:guide orient="horz" pos="3000"/>
        <p:guide pos="4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477982"/>
            <a:ext cx="127098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52500" y="2434169"/>
            <a:ext cx="10795000" cy="2541335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52500" y="5016121"/>
            <a:ext cx="10795000" cy="1666256"/>
          </a:xfrm>
        </p:spPr>
        <p:txBody>
          <a:bodyPr lIns="63496" rIns="63496"/>
          <a:lstStyle>
            <a:lvl1pPr marL="0" marR="88894" indent="0" algn="r">
              <a:buNone/>
              <a:defRPr>
                <a:solidFill>
                  <a:schemeClr val="tx2"/>
                </a:solidFill>
              </a:defRPr>
            </a:lvl1pPr>
            <a:lvl2pPr marL="634959" indent="0" algn="ctr">
              <a:buNone/>
            </a:lvl2pPr>
            <a:lvl3pPr marL="1269919" indent="0" algn="ctr">
              <a:buNone/>
            </a:lvl3pPr>
            <a:lvl4pPr marL="1904878" indent="0" algn="ctr">
              <a:buNone/>
            </a:lvl4pPr>
            <a:lvl5pPr marL="2539837" indent="0" algn="ctr">
              <a:buNone/>
            </a:lvl5pPr>
            <a:lvl6pPr marL="3174797" indent="0" algn="ctr">
              <a:buNone/>
            </a:lvl6pPr>
            <a:lvl7pPr marL="3809756" indent="0" algn="ctr">
              <a:buNone/>
            </a:lvl7pPr>
            <a:lvl8pPr marL="4444716" indent="0" algn="ctr">
              <a:buNone/>
            </a:lvl8pPr>
            <a:lvl9pPr marL="5079675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228" y="6879167"/>
            <a:ext cx="12705229" cy="265567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FF302D4-746F-46B4-BD5C-BAA18915D7BC}" type="datetimeFigureOut">
              <a:rPr lang="en-US" smtClean="0"/>
              <a:pPr>
                <a:defRPr/>
              </a:pPr>
              <a:t>6/5/2013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0020558-5E57-4501-9622-9B21738367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2057402"/>
            <a:ext cx="11430000" cy="609176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9321679-6427-43A2-8193-534B330ADCF7}" type="datetimeFigureOut">
              <a:rPr lang="en-US" smtClean="0"/>
              <a:pPr>
                <a:defRPr/>
              </a:pPr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F48C8E3-D615-487A-A390-BF27EABD63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05574" y="381445"/>
            <a:ext cx="2468708" cy="776772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446"/>
            <a:ext cx="8784167" cy="776772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E49A415-4631-48FC-AB49-DFCDAB6DB91E}" type="datetimeFigureOut">
              <a:rPr lang="en-US" smtClean="0"/>
              <a:pPr>
                <a:defRPr/>
              </a:pPr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6AE245A-7CC1-4278-9247-794FFC3D88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B802C8C-4E89-40E9-93C0-F5A00868B096}" type="datetimeFigureOut">
              <a:rPr lang="en-US" smtClean="0"/>
              <a:pPr>
                <a:defRPr/>
              </a:pPr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5F2D355-6AA4-4FDB-82AD-A564776B36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471822"/>
            <a:ext cx="10795000" cy="25400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8213" y="4071822"/>
            <a:ext cx="6350000" cy="2020678"/>
          </a:xfrm>
        </p:spPr>
        <p:txBody>
          <a:bodyPr lIns="126992" rIns="126992" anchor="t"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CE54A53-B06A-4DAC-9BF9-CF5BC61A9A1F}" type="datetimeFigureOut">
              <a:rPr lang="en-US" smtClean="0"/>
              <a:pPr>
                <a:defRPr/>
              </a:pPr>
              <a:t>6/5/2013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F25E17-E23A-4283-84CC-78EC950558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5050944" y="4174267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792033" y="4174267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AEE3EC0-B8CD-42F0-A1D3-55DBE58249FC}" type="datetimeFigureOut">
              <a:rPr lang="en-US" smtClean="0"/>
              <a:pPr>
                <a:defRPr/>
              </a:pPr>
              <a:t>6/5/2013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07E5973-5954-4858-8F3C-2FBF2BF721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79236"/>
            <a:ext cx="11430000" cy="15875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7514167"/>
            <a:ext cx="5611372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6" y="7514167"/>
            <a:ext cx="5613576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2005965"/>
            <a:ext cx="5611372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5" y="2005965"/>
            <a:ext cx="5613576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5A9DFFE-5790-4538-BED3-EFA228D0E12B}" type="datetimeFigureOut">
              <a:rPr lang="en-US" smtClean="0"/>
              <a:pPr>
                <a:defRPr/>
              </a:pPr>
              <a:t>6/5/2013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55DEDE-FD52-4CBD-A665-BE7FB1C92E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E1DEF81-9E79-489D-9B50-1B6EAF6CD1FD}" type="datetimeFigureOut">
              <a:rPr lang="en-US" smtClean="0"/>
              <a:pPr>
                <a:defRPr/>
              </a:pPr>
              <a:t>6/5/2013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611E05C-0785-4B6E-834C-0603FEA089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C83ADE5-C988-45CB-8857-7F0A285C9CA3}" type="datetimeFigureOut">
              <a:rPr lang="en-US" smtClean="0"/>
              <a:pPr>
                <a:defRPr/>
              </a:pPr>
              <a:t>6/5/2013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07F1263-430C-4B9B-97FF-C8BD0DC0C8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6773333"/>
            <a:ext cx="10391356" cy="6350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38333" y="7437642"/>
            <a:ext cx="5520267" cy="1270000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70000" y="381000"/>
            <a:ext cx="10388600" cy="635000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3100" y="8899922"/>
            <a:ext cx="2667000" cy="508000"/>
          </a:xfrm>
        </p:spPr>
        <p:txBody>
          <a:bodyPr/>
          <a:lstStyle>
            <a:extLst/>
          </a:lstStyle>
          <a:p>
            <a:pPr>
              <a:defRPr/>
            </a:pPr>
            <a:fld id="{B3E851C6-5EC3-4FE9-A781-8F2F9194E908}" type="datetimeFigureOut">
              <a:rPr lang="en-US" smtClean="0"/>
              <a:pPr>
                <a:defRPr/>
              </a:pPr>
              <a:t>6/5/2013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D5986A-DCCC-4297-B90A-538420278C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5045" y="7560281"/>
            <a:ext cx="9948333" cy="900322"/>
          </a:xfrm>
          <a:noFill/>
        </p:spPr>
        <p:txBody>
          <a:bodyPr lIns="126992" tIns="0" rIns="126992" anchor="t"/>
          <a:lstStyle>
            <a:lvl1pPr marL="0" marR="25398" indent="0" algn="r"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00" y="263844"/>
            <a:ext cx="12065000" cy="6096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4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CC5ED9B-49AF-46F9-BFF7-77E12EABA322}" type="datetimeFigureOut">
              <a:rPr lang="en-US" smtClean="0"/>
              <a:pPr>
                <a:defRPr/>
              </a:pPr>
              <a:t>6/5/2013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83434" y="8899923"/>
            <a:ext cx="3264835" cy="50711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ADF4AE0-EBD7-4C52-A53F-0ED50956DD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6757114"/>
            <a:ext cx="11215878" cy="78148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93435" y="8256856"/>
            <a:ext cx="6861978" cy="12792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4608" y="8248627"/>
            <a:ext cx="5125626" cy="129645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6992" tIns="63496" rIns="126992" bIns="6349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033489" y="6928389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774578" y="6928389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93435" y="8256856"/>
            <a:ext cx="6861978" cy="127927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74608" y="8248627"/>
            <a:ext cx="5125626" cy="129645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6992" tIns="63496" rIns="126992" bIns="6349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26992" tIns="63496" rIns="126992" bIns="63496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381442"/>
            <a:ext cx="11430000" cy="1587500"/>
          </a:xfrm>
          <a:prstGeom prst="rect">
            <a:avLst/>
          </a:prstGeom>
        </p:spPr>
        <p:txBody>
          <a:bodyPr vert="horz" lIns="126992" tIns="63496" rIns="126992" bIns="6349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35000" y="2057401"/>
            <a:ext cx="11430000" cy="6286060"/>
          </a:xfrm>
          <a:prstGeom prst="rect">
            <a:avLst/>
          </a:prstGeom>
        </p:spPr>
        <p:txBody>
          <a:bodyPr vert="horz" lIns="126992" tIns="63496" rIns="126992" bIns="6349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343100" y="8899922"/>
            <a:ext cx="2667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56051D3-689C-447F-95D2-F4C6BAD2D4C1}" type="datetimeFigureOut">
              <a:rPr lang="en-US" smtClean="0"/>
              <a:pPr>
                <a:defRPr/>
              </a:pPr>
              <a:t>6/5/2013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83434" y="8899923"/>
            <a:ext cx="3264835" cy="507118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010100" y="8899923"/>
            <a:ext cx="508000" cy="507118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1DDB80B-51F8-4C6B-AF46-C15AAAB87A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07967" indent="-355577" algn="l" rtl="0" eaLnBrk="1" latinLnBrk="0" hangingPunct="1">
        <a:spcBef>
          <a:spcPts val="55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3545" indent="-317480" algn="l" rtl="0" eaLnBrk="1" latinLnBrk="0" hangingPunct="1">
        <a:spcBef>
          <a:spcPts val="450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93724" indent="-317480" algn="l" rtl="0" eaLnBrk="1" latinLnBrk="0" hangingPunct="1">
        <a:spcBef>
          <a:spcPts val="486"/>
        </a:spcBef>
        <a:buClr>
          <a:schemeClr val="accent2"/>
        </a:buClr>
        <a:buSzPct val="100000"/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87398" indent="-317480" algn="l" rtl="0" eaLnBrk="1" latinLnBrk="0" hangingPunct="1">
        <a:spcBef>
          <a:spcPts val="486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04878" indent="-317480" algn="l" rtl="0" eaLnBrk="1" latinLnBrk="0" hangingPunct="1">
        <a:spcBef>
          <a:spcPts val="486"/>
        </a:spcBef>
        <a:buClr>
          <a:schemeClr val="accent2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22358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83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7479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47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4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9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Android: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Persistency: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-00001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-00001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-00001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 descr="-00001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-00001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-00001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 descr="-00001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-00001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-00001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 descr="-00001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-00000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 descr="-00002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 descr="-00002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 descr="-00002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-00002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-00002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-00002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-00002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-00002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 descr="-00002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 descr="-00002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-00000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-00003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 descr="-00000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-00000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 descr="-00000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 descr="-00000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-00000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 descr="-00000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</Words>
  <Application>Microsoft Office PowerPoint</Application>
  <PresentationFormat>Custom</PresentationFormat>
  <Paragraphs>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Android:  Persistency: File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Meiktila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Soe</dc:creator>
  <cp:lastModifiedBy> </cp:lastModifiedBy>
  <cp:revision>3</cp:revision>
  <dcterms:created xsi:type="dcterms:W3CDTF">2013-05-19T16:00:45Z</dcterms:created>
  <dcterms:modified xsi:type="dcterms:W3CDTF">2013-06-05T07:12:36Z</dcterms:modified>
</cp:coreProperties>
</file>