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  <p:sldId id="256" r:id="rId18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16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CCAFD5A-68FB-42EA-AAF5-988F644E2B12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D0BD137-E4FB-45DA-B39F-E4A300ADE7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9214966-B9EE-46B9-9FF1-E577B6E537C0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E4BE03-9349-416B-95CB-5E0A6762C3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D8138DC-A4CD-452E-A21E-31DC4B9799AE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B9C3E1-718E-428D-9509-7EE75B3966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C1D45E-3992-41F3-A3D8-77650DC816EC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60CF36-8F83-43E3-B901-C30BAEB6EF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CB23FB-71DD-4080-8701-D7FF94D36BF4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9D6483-3CBE-43E1-9556-FCDB5EA5D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5A7EA4-CABA-4EA9-9DF4-0BACEBDD1400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C06E91-3069-4CF3-B810-09F522D015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8F127E-D6C7-456A-8B06-81897FAC0C81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F7A6A4E-4AC5-4CAD-910B-1D950AFB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135850-2FD2-4DBA-BC0E-EDB09BFB134B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EF883F-58D3-4608-808B-685BAB7D2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01F795-845F-42B1-A1EC-F47B5189B28C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EB013B-D424-4693-B38C-4C8A3AEE4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4A490156-E37C-416B-B9F5-A1AAD7A5431A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144B353-2C93-4FC5-8B03-823595276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6D14DD-05D5-4F47-BF2E-40B576E713BE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75F620-36A3-4834-9EB0-38517218B0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5131604-1A88-4427-AB83-09D676AC572C}" type="datetimeFigureOut">
              <a:rPr lang="en-US" smtClean="0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DB422D1-4841-4404-A313-43A1887065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Embedded Resources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</Words>
  <Application>Microsoft Office PowerPoint</Application>
  <PresentationFormat>Custom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Concourse</vt:lpstr>
      <vt:lpstr>Android: Embedded Resources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KTDSOE</cp:lastModifiedBy>
  <cp:revision>3</cp:revision>
  <dcterms:created xsi:type="dcterms:W3CDTF">2013-05-19T16:09:07Z</dcterms:created>
  <dcterms:modified xsi:type="dcterms:W3CDTF">2013-05-22T08:27:48Z</dcterms:modified>
</cp:coreProperties>
</file>