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Android:</a:t>
            </a:r>
            <a:br>
              <a:rPr lang="en-US" dirty="0" smtClean="0"/>
            </a:br>
            <a:r>
              <a:rPr lang="en-US" smtClean="0"/>
              <a:t>Intent Filters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228600"/>
            <a:ext cx="32003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Chapter(17)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48" y="-10944"/>
            <a:ext cx="9129451" cy="6868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40" y="-14109"/>
            <a:ext cx="9125260" cy="687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4" y="-18840"/>
            <a:ext cx="9119016" cy="687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86" y="0"/>
            <a:ext cx="911062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2" y="-3132"/>
            <a:ext cx="9139828" cy="686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85" y="1564"/>
            <a:ext cx="9146085" cy="685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28" y="-11003"/>
            <a:ext cx="9129371" cy="6869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743" y="1"/>
            <a:ext cx="91854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86" y="-12560"/>
            <a:ext cx="9127314" cy="687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658"/>
            <a:ext cx="9144000" cy="688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84" y="0"/>
            <a:ext cx="905703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2" y="-15658"/>
            <a:ext cx="9123218" cy="687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394"/>
            <a:ext cx="9144000" cy="687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66" y="-26653"/>
            <a:ext cx="9108734" cy="688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85" y="1564"/>
            <a:ext cx="9146085" cy="685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</Words>
  <Application>Microsoft Office PowerPoint</Application>
  <PresentationFormat>On-screen Show (4:3)</PresentationFormat>
  <Paragraphs>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Android: Intent Filters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Soe</dc:creator>
  <cp:lastModifiedBy>user1</cp:lastModifiedBy>
  <cp:revision>3</cp:revision>
  <dcterms:created xsi:type="dcterms:W3CDTF">2006-08-16T00:00:00Z</dcterms:created>
  <dcterms:modified xsi:type="dcterms:W3CDTF">2013-06-13T08:39:20Z</dcterms:modified>
</cp:coreProperties>
</file>