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6" r:id="rId3"/>
    <p:sldId id="285" r:id="rId4"/>
    <p:sldId id="284" r:id="rId5"/>
    <p:sldId id="283" r:id="rId6"/>
    <p:sldId id="282" r:id="rId7"/>
    <p:sldId id="281" r:id="rId8"/>
    <p:sldId id="280" r:id="rId9"/>
    <p:sldId id="279" r:id="rId10"/>
    <p:sldId id="278" r:id="rId11"/>
    <p:sldId id="277" r:id="rId12"/>
    <p:sldId id="276" r:id="rId13"/>
    <p:sldId id="275" r:id="rId14"/>
    <p:sldId id="274" r:id="rId15"/>
    <p:sldId id="273" r:id="rId16"/>
    <p:sldId id="272" r:id="rId17"/>
    <p:sldId id="271" r:id="rId18"/>
    <p:sldId id="270" r:id="rId19"/>
    <p:sldId id="269" r:id="rId20"/>
    <p:sldId id="268" r:id="rId21"/>
    <p:sldId id="267" r:id="rId22"/>
    <p:sldId id="266" r:id="rId23"/>
    <p:sldId id="265" r:id="rId24"/>
    <p:sldId id="264" r:id="rId25"/>
    <p:sldId id="263" r:id="rId26"/>
    <p:sldId id="262" r:id="rId27"/>
    <p:sldId id="261" r:id="rId28"/>
    <p:sldId id="260" r:id="rId29"/>
    <p:sldId id="259" r:id="rId30"/>
    <p:sldId id="258" r:id="rId31"/>
    <p:sldId id="257" r:id="rId32"/>
    <p:sldId id="256" r:id="rId33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4" y="-90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477982"/>
            <a:ext cx="127098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228" y="6879167"/>
            <a:ext cx="12705229" cy="265567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04E70CE-C9B3-44B9-9863-A58948638C77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CF11268-5A5E-46E6-A008-27FB2E3BAF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4C0CB40-89D9-4EBC-BEEB-8D605F008150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979AE4-E1AF-4E80-8BF4-294BDF390D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47D3CF2-A997-42BC-A94E-38390AEB1F5C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4C8012F-05C0-4B84-8EC2-8C8B6EA509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6FCD95-6166-443D-AD3B-62562147C88F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81D1C1-2816-4F37-89C7-1CFDCC910F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 lIns="126992" rIns="126992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A7954C-A91B-45C1-B1EA-C4F12F2054AE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335AF48-D735-4AC6-8D88-927BE57E80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050944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792033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FE77EF-A8CF-48AB-98EC-15F70D479140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8F61AFC-7632-4922-B97C-237FA8A107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B6F575-6327-43DF-A2FB-A1020CC408FF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03CA259-4CB3-46B1-AC86-BD0A6FB43C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D0F94A-EA07-4A3E-A62A-921973A5AC38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31EAEF-17B4-48F4-B06E-CCD5F29441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BC5B34-26D6-4599-8B00-C360483E0A40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E2E94-13A1-4CCF-A10A-4AEAA4379F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3100" y="8899922"/>
            <a:ext cx="2667000" cy="508000"/>
          </a:xfrm>
        </p:spPr>
        <p:txBody>
          <a:bodyPr/>
          <a:lstStyle>
            <a:extLst/>
          </a:lstStyle>
          <a:p>
            <a:pPr>
              <a:defRPr/>
            </a:pPr>
            <a:fld id="{0DC4DAD2-90D9-435E-A9AA-64094FCAEA5A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8B89357-2959-4CDD-9AE9-453B28B4D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lIns="126992" tIns="0" rIns="126992" anchor="t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22642C0-B19D-4EC8-9A8E-B9DC3EE0733F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83434" y="8899923"/>
            <a:ext cx="3264835" cy="5071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8206642-5474-4BB3-BAAC-E0A9F46C14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033489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774578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442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057401"/>
            <a:ext cx="11430000" cy="6286060"/>
          </a:xfrm>
          <a:prstGeom prst="rect">
            <a:avLst/>
          </a:prstGeom>
        </p:spPr>
        <p:txBody>
          <a:bodyPr vert="horz" lIns="126992" tIns="63496" rIns="126992" bIns="6349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3100" y="8899922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1B5F361-9605-4E2F-98FA-015B4C7B8E0F}" type="datetimeFigureOut">
              <a:rPr lang="en-US" smtClean="0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434" y="8899923"/>
            <a:ext cx="3264835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10100" y="8899923"/>
            <a:ext cx="508000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7A235F-D0E0-4C4D-951A-020CACA494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07967" indent="-355577" algn="l" rtl="0" eaLnBrk="1" latinLnBrk="0" hangingPunct="1">
        <a:spcBef>
          <a:spcPts val="5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3545" indent="-317480" algn="l" rtl="0" eaLnBrk="1" latinLnBrk="0" hangingPunct="1">
        <a:spcBef>
          <a:spcPts val="450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724" indent="-317480" algn="l" rtl="0" eaLnBrk="1" latinLnBrk="0" hangingPunct="1">
        <a:spcBef>
          <a:spcPts val="486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739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487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Notifications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6000" y="4953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Chapter(20)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1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-00000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-00002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-00002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-00002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-00002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-00002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-00002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-00002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-00002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-00002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-00002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-00000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-00003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-00003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-00003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-00000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-00000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4</Words>
  <Application>Microsoft Office PowerPoint</Application>
  <PresentationFormat>Custom</PresentationFormat>
  <Paragraphs>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Android: Notifications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Meiktila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user1</cp:lastModifiedBy>
  <cp:revision>3</cp:revision>
  <dcterms:created xsi:type="dcterms:W3CDTF">2013-05-19T16:23:47Z</dcterms:created>
  <dcterms:modified xsi:type="dcterms:W3CDTF">2013-06-13T08:40:41Z</dcterms:modified>
</cp:coreProperties>
</file>