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5" r:id="rId3"/>
    <p:sldId id="284" r:id="rId4"/>
    <p:sldId id="283" r:id="rId5"/>
    <p:sldId id="282" r:id="rId6"/>
    <p:sldId id="281" r:id="rId7"/>
    <p:sldId id="280" r:id="rId8"/>
    <p:sldId id="279" r:id="rId9"/>
    <p:sldId id="278" r:id="rId10"/>
    <p:sldId id="277" r:id="rId11"/>
    <p:sldId id="276" r:id="rId12"/>
    <p:sldId id="275" r:id="rId13"/>
    <p:sldId id="274" r:id="rId14"/>
    <p:sldId id="273" r:id="rId15"/>
    <p:sldId id="272" r:id="rId16"/>
    <p:sldId id="271" r:id="rId17"/>
    <p:sldId id="270" r:id="rId18"/>
    <p:sldId id="269" r:id="rId19"/>
    <p:sldId id="268" r:id="rId20"/>
    <p:sldId id="267" r:id="rId21"/>
    <p:sldId id="266" r:id="rId22"/>
    <p:sldId id="265" r:id="rId23"/>
    <p:sldId id="264" r:id="rId24"/>
    <p:sldId id="263" r:id="rId25"/>
    <p:sldId id="262" r:id="rId26"/>
    <p:sldId id="261" r:id="rId27"/>
    <p:sldId id="260" r:id="rId28"/>
    <p:sldId id="259" r:id="rId29"/>
    <p:sldId id="258" r:id="rId30"/>
    <p:sldId id="257" r:id="rId31"/>
    <p:sldId id="256" r:id="rId32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4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960D7A-5EC9-4251-8504-163C3901C29E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3315053-34F4-434C-BEDC-F6D6DE05DC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F8A2F4-FFB4-4128-A7AC-85B9CEC19493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ECBF105-AB99-4ECE-9336-DC3F728414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62C7A5-AB4D-497B-B9EB-EFBE3C44E60C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83EE1-6ACE-4EBA-837D-59B70B662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C98A898-6DD0-425B-901B-79D36CE622A0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888DB5-5F6E-4705-A934-FE44F69E99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CCBC2E-E00E-40F4-B27D-8AD4E575E98E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AD2FA6-135F-40E8-8013-A6CF52EBC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7D16F2-2778-4D60-AEB8-2A131BA190FA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9DDD758-794E-4675-8486-4BD408968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CDB977-43D3-4DB5-80A7-BD49A0F1AD62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642D2F1-EA1C-4CBF-AAE6-BF5958008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845612-9592-44D5-A440-1040AF901DC1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0C9E3F-6473-4839-871E-603BD731F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906995-945D-4D4C-95B3-B22801A4ECFC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705089-30CC-413A-BFDA-CA3748D47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4DF91F8F-0741-449D-8B36-A95D728B847D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91A6C85-3514-4B11-BA2F-6A8B07BCE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9AE386-D451-44B0-BFBB-C572532CDBEB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FF2E40-CEAC-46A3-82DD-9CDA6074C3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993CFDC-DFF2-473E-BD73-7F017975658A}" type="datetimeFigureOut">
              <a:rPr lang="en-US" smtClean="0"/>
              <a:pPr>
                <a:defRPr/>
              </a:pPr>
              <a:t>6/14/2013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FEC653-E324-483F-BB41-0B0F5C834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Android: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XML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SAX and W3C Parsers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3429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Chapter(21)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3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4</Words>
  <Application>Microsoft Office PowerPoint</Application>
  <PresentationFormat>Custom</PresentationFormat>
  <Paragraphs>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Android: Reading XML Data Using SAX and W3C Parsers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user1</cp:lastModifiedBy>
  <cp:revision>4</cp:revision>
  <dcterms:created xsi:type="dcterms:W3CDTF">2013-05-19T16:13:09Z</dcterms:created>
  <dcterms:modified xsi:type="dcterms:W3CDTF">2013-06-14T09:45:44Z</dcterms:modified>
</cp:coreProperties>
</file>