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344" r:id="rId3"/>
    <p:sldId id="339" r:id="rId4"/>
    <p:sldId id="338" r:id="rId5"/>
    <p:sldId id="314" r:id="rId6"/>
    <p:sldId id="313" r:id="rId7"/>
    <p:sldId id="301" r:id="rId8"/>
    <p:sldId id="300" r:id="rId9"/>
    <p:sldId id="299" r:id="rId10"/>
    <p:sldId id="298" r:id="rId11"/>
    <p:sldId id="297" r:id="rId12"/>
    <p:sldId id="296" r:id="rId13"/>
    <p:sldId id="295" r:id="rId14"/>
    <p:sldId id="294" r:id="rId15"/>
    <p:sldId id="290" r:id="rId16"/>
    <p:sldId id="289" r:id="rId17"/>
    <p:sldId id="288" r:id="rId18"/>
    <p:sldId id="275" r:id="rId19"/>
    <p:sldId id="272" r:id="rId20"/>
    <p:sldId id="271" r:id="rId21"/>
    <p:sldId id="270" r:id="rId22"/>
    <p:sldId id="269" r:id="rId23"/>
    <p:sldId id="268" r:id="rId24"/>
    <p:sldId id="267" r:id="rId25"/>
    <p:sldId id="266" r:id="rId26"/>
    <p:sldId id="265" r:id="rId27"/>
    <p:sldId id="264" r:id="rId28"/>
    <p:sldId id="263" r:id="rId29"/>
    <p:sldId id="260" r:id="rId30"/>
    <p:sldId id="259" r:id="rId31"/>
    <p:sldId id="258" r:id="rId32"/>
    <p:sldId id="257" r:id="rId33"/>
    <p:sldId id="346" r:id="rId34"/>
    <p:sldId id="347" r:id="rId35"/>
  </p:sldIdLst>
  <p:sldSz cx="12700000" cy="9525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74" y="-90"/>
      </p:cViewPr>
      <p:guideLst>
        <p:guide orient="horz" pos="3000"/>
        <p:guide pos="4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477982"/>
            <a:ext cx="127098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52500" y="2434169"/>
            <a:ext cx="10795000" cy="2541335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52500" y="5016121"/>
            <a:ext cx="10795000" cy="1666256"/>
          </a:xfrm>
        </p:spPr>
        <p:txBody>
          <a:bodyPr lIns="63496" rIns="63496"/>
          <a:lstStyle>
            <a:lvl1pPr marL="0" marR="88894" indent="0" algn="r">
              <a:buNone/>
              <a:defRPr>
                <a:solidFill>
                  <a:schemeClr val="tx2"/>
                </a:solidFill>
              </a:defRPr>
            </a:lvl1pPr>
            <a:lvl2pPr marL="634959" indent="0" algn="ctr">
              <a:buNone/>
            </a:lvl2pPr>
            <a:lvl3pPr marL="1269919" indent="0" algn="ctr">
              <a:buNone/>
            </a:lvl3pPr>
            <a:lvl4pPr marL="1904878" indent="0" algn="ctr">
              <a:buNone/>
            </a:lvl4pPr>
            <a:lvl5pPr marL="2539837" indent="0" algn="ctr">
              <a:buNone/>
            </a:lvl5pPr>
            <a:lvl6pPr marL="3174797" indent="0" algn="ctr">
              <a:buNone/>
            </a:lvl6pPr>
            <a:lvl7pPr marL="3809756" indent="0" algn="ctr">
              <a:buNone/>
            </a:lvl7pPr>
            <a:lvl8pPr marL="4444716" indent="0" algn="ctr">
              <a:buNone/>
            </a:lvl8pPr>
            <a:lvl9pPr marL="5079675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228" y="6879167"/>
            <a:ext cx="12705229" cy="265567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14F190C-E750-4B20-8288-7C7FFB3367B1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DF3D08D-C9C8-47FB-AF94-CE5A8DB316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2057402"/>
            <a:ext cx="11430000" cy="609176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68CC2DE-FAF7-49AA-9D51-8B4761831862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E980521-51C5-419E-B6E6-2360021E34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05574" y="381445"/>
            <a:ext cx="2468708" cy="776772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446"/>
            <a:ext cx="8784167" cy="776772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D026C83-A026-4D4E-B9EE-7B676D72581C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DBC5DA-E9CB-498F-AB8C-1CE4A6A71F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2958926"/>
            <a:ext cx="10795000" cy="20417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397500"/>
            <a:ext cx="8890000" cy="24341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4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04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9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74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09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4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79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4F190C-E750-4B20-8288-7C7FFB3367B1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3D08D-C9C8-47FB-AF94-CE5A8DB316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4B16FC-48F6-4DBA-9471-1A15090F24AA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FFC9AF-61F0-4A72-86D4-E98C11693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13" y="6120696"/>
            <a:ext cx="10795000" cy="1891771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213" y="4037104"/>
            <a:ext cx="10795000" cy="2083593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491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6983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047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396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745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8095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44443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793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835C0D-6700-4253-B432-6C61D5AFAEB2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6133C4-BD73-428E-A88D-D4A5D12E69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1944" y="3086806"/>
            <a:ext cx="7831667" cy="873125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5279" y="3086806"/>
            <a:ext cx="7831667" cy="873125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DC57B2-CBDE-474A-8C36-F06BB3FFB17F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D21753-5159-4138-934F-BA9F98D8D5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81442"/>
            <a:ext cx="11430000" cy="1587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2132102"/>
            <a:ext cx="5611372" cy="88855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4918" indent="0">
              <a:buNone/>
              <a:defRPr sz="2800" b="1"/>
            </a:lvl2pPr>
            <a:lvl3pPr marL="1269838" indent="0">
              <a:buNone/>
              <a:defRPr sz="2500" b="1"/>
            </a:lvl3pPr>
            <a:lvl4pPr marL="1904756" indent="0">
              <a:buNone/>
              <a:defRPr sz="2200" b="1"/>
            </a:lvl4pPr>
            <a:lvl5pPr marL="2539675" indent="0">
              <a:buNone/>
              <a:defRPr sz="2200" b="1"/>
            </a:lvl5pPr>
            <a:lvl6pPr marL="3174594" indent="0">
              <a:buNone/>
              <a:defRPr sz="2200" b="1"/>
            </a:lvl6pPr>
            <a:lvl7pPr marL="3809512" indent="0">
              <a:buNone/>
              <a:defRPr sz="2200" b="1"/>
            </a:lvl7pPr>
            <a:lvl8pPr marL="4444432" indent="0">
              <a:buNone/>
              <a:defRPr sz="2200" b="1"/>
            </a:lvl8pPr>
            <a:lvl9pPr marL="507935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000" y="3020660"/>
            <a:ext cx="5611372" cy="548790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1426" y="2132102"/>
            <a:ext cx="5613576" cy="88855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4918" indent="0">
              <a:buNone/>
              <a:defRPr sz="2800" b="1"/>
            </a:lvl2pPr>
            <a:lvl3pPr marL="1269838" indent="0">
              <a:buNone/>
              <a:defRPr sz="2500" b="1"/>
            </a:lvl3pPr>
            <a:lvl4pPr marL="1904756" indent="0">
              <a:buNone/>
              <a:defRPr sz="2200" b="1"/>
            </a:lvl4pPr>
            <a:lvl5pPr marL="2539675" indent="0">
              <a:buNone/>
              <a:defRPr sz="2200" b="1"/>
            </a:lvl5pPr>
            <a:lvl6pPr marL="3174594" indent="0">
              <a:buNone/>
              <a:defRPr sz="2200" b="1"/>
            </a:lvl6pPr>
            <a:lvl7pPr marL="3809512" indent="0">
              <a:buNone/>
              <a:defRPr sz="2200" b="1"/>
            </a:lvl7pPr>
            <a:lvl8pPr marL="4444432" indent="0">
              <a:buNone/>
              <a:defRPr sz="2200" b="1"/>
            </a:lvl8pPr>
            <a:lvl9pPr marL="507935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1426" y="3020660"/>
            <a:ext cx="5613576" cy="548790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072F50-2A5A-438F-9412-EE0F427C6104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BE1F5B-082E-479D-ADEA-0D9F79D28C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F0E255-AEDF-4F52-93F5-0957619CDA1E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56384-C9C0-493B-BA62-70A54D0FAC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6A1CD3-AF5D-4102-8509-7C3001B0E30B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396D2-2C23-427E-8D03-5EBAF69ECF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2" y="379236"/>
            <a:ext cx="4178213" cy="161395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347" y="379238"/>
            <a:ext cx="7099653" cy="8129324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02" y="1993197"/>
            <a:ext cx="4178213" cy="6515365"/>
          </a:xfrm>
        </p:spPr>
        <p:txBody>
          <a:bodyPr/>
          <a:lstStyle>
            <a:lvl1pPr marL="0" indent="0">
              <a:buNone/>
              <a:defRPr sz="1900"/>
            </a:lvl1pPr>
            <a:lvl2pPr marL="634918" indent="0">
              <a:buNone/>
              <a:defRPr sz="1700"/>
            </a:lvl2pPr>
            <a:lvl3pPr marL="1269838" indent="0">
              <a:buNone/>
              <a:defRPr sz="1400"/>
            </a:lvl3pPr>
            <a:lvl4pPr marL="1904756" indent="0">
              <a:buNone/>
              <a:defRPr sz="1200"/>
            </a:lvl4pPr>
            <a:lvl5pPr marL="2539675" indent="0">
              <a:buNone/>
              <a:defRPr sz="1200"/>
            </a:lvl5pPr>
            <a:lvl6pPr marL="3174594" indent="0">
              <a:buNone/>
              <a:defRPr sz="1200"/>
            </a:lvl6pPr>
            <a:lvl7pPr marL="3809512" indent="0">
              <a:buNone/>
              <a:defRPr sz="1200"/>
            </a:lvl7pPr>
            <a:lvl8pPr marL="4444432" indent="0">
              <a:buNone/>
              <a:defRPr sz="1200"/>
            </a:lvl8pPr>
            <a:lvl9pPr marL="507935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ED6271-2523-4BAD-B08F-D3E8F1F9F37B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7707E-9EFE-468C-AF6A-A0F990194C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4B16FC-48F6-4DBA-9471-1A15090F24AA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2FFC9AF-61F0-4A72-86D4-E98C11693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89" y="6667500"/>
            <a:ext cx="7620000" cy="787136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89289" y="851076"/>
            <a:ext cx="7620000" cy="5715000"/>
          </a:xfrm>
        </p:spPr>
        <p:txBody>
          <a:bodyPr/>
          <a:lstStyle>
            <a:lvl1pPr marL="0" indent="0">
              <a:buNone/>
              <a:defRPr sz="4400"/>
            </a:lvl1pPr>
            <a:lvl2pPr marL="634918" indent="0">
              <a:buNone/>
              <a:defRPr sz="3900"/>
            </a:lvl2pPr>
            <a:lvl3pPr marL="1269838" indent="0">
              <a:buNone/>
              <a:defRPr sz="3300"/>
            </a:lvl3pPr>
            <a:lvl4pPr marL="1904756" indent="0">
              <a:buNone/>
              <a:defRPr sz="2800"/>
            </a:lvl4pPr>
            <a:lvl5pPr marL="2539675" indent="0">
              <a:buNone/>
              <a:defRPr sz="2800"/>
            </a:lvl5pPr>
            <a:lvl6pPr marL="3174594" indent="0">
              <a:buNone/>
              <a:defRPr sz="2800"/>
            </a:lvl6pPr>
            <a:lvl7pPr marL="3809512" indent="0">
              <a:buNone/>
              <a:defRPr sz="2800"/>
            </a:lvl7pPr>
            <a:lvl8pPr marL="4444432" indent="0">
              <a:buNone/>
              <a:defRPr sz="2800"/>
            </a:lvl8pPr>
            <a:lvl9pPr marL="507935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9289" y="7454636"/>
            <a:ext cx="7620000" cy="1117864"/>
          </a:xfrm>
        </p:spPr>
        <p:txBody>
          <a:bodyPr/>
          <a:lstStyle>
            <a:lvl1pPr marL="0" indent="0">
              <a:buNone/>
              <a:defRPr sz="1900"/>
            </a:lvl1pPr>
            <a:lvl2pPr marL="634918" indent="0">
              <a:buNone/>
              <a:defRPr sz="1700"/>
            </a:lvl2pPr>
            <a:lvl3pPr marL="1269838" indent="0">
              <a:buNone/>
              <a:defRPr sz="1400"/>
            </a:lvl3pPr>
            <a:lvl4pPr marL="1904756" indent="0">
              <a:buNone/>
              <a:defRPr sz="1200"/>
            </a:lvl4pPr>
            <a:lvl5pPr marL="2539675" indent="0">
              <a:buNone/>
              <a:defRPr sz="1200"/>
            </a:lvl5pPr>
            <a:lvl6pPr marL="3174594" indent="0">
              <a:buNone/>
              <a:defRPr sz="1200"/>
            </a:lvl6pPr>
            <a:lvl7pPr marL="3809512" indent="0">
              <a:buNone/>
              <a:defRPr sz="1200"/>
            </a:lvl7pPr>
            <a:lvl8pPr marL="4444432" indent="0">
              <a:buNone/>
              <a:defRPr sz="1200"/>
            </a:lvl8pPr>
            <a:lvl9pPr marL="507935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951C92-5680-4129-914E-1B48F25C1257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B1CB0-BEFA-451F-83CF-B5C7AD7ACA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CC2DE-FAF7-49AA-9D51-8B4761831862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80521-51C5-419E-B6E6-2360021E34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88194" y="529168"/>
            <a:ext cx="3968750" cy="112888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1946" y="529168"/>
            <a:ext cx="11694583" cy="11288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026C83-A026-4D4E-B9EE-7B676D72581C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BC5DA-E9CB-498F-AB8C-1CE4A6A71F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1471822"/>
            <a:ext cx="10795000" cy="2540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8213" y="4071822"/>
            <a:ext cx="6350000" cy="2020678"/>
          </a:xfrm>
        </p:spPr>
        <p:txBody>
          <a:bodyPr lIns="126992" rIns="126992" anchor="t"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B835C0D-6700-4253-B432-6C61D5AFAEB2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F6133C4-BD73-428E-A88D-D4A5D12E69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5050944" y="4174267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792033" y="4174267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33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ADC57B2-CBDE-474A-8C36-F06BB3FFB17F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0D21753-5159-4138-934F-BA9F98D8D5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79236"/>
            <a:ext cx="11430000" cy="15875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7514167"/>
            <a:ext cx="5611372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451426" y="7514167"/>
            <a:ext cx="5613576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35000" y="2005965"/>
            <a:ext cx="5611372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1425" y="2005965"/>
            <a:ext cx="5613576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072F50-2A5A-438F-9412-EE0F427C6104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1BE1F5B-082E-479D-ADEA-0D9F79D28C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3F0E255-AEDF-4F52-93F5-0957619CDA1E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1056384-C9C0-493B-BA62-70A54D0FAC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36A1CD3-AF5D-4102-8509-7C3001B0E30B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78396D2-2C23-427E-8D03-5EBAF69ECF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6773333"/>
            <a:ext cx="10391356" cy="6350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38333" y="7437642"/>
            <a:ext cx="5520267" cy="1270000"/>
          </a:xfrm>
        </p:spPr>
        <p:txBody>
          <a:bodyPr/>
          <a:lstStyle>
            <a:lvl1pPr marL="0" indent="0" algn="r">
              <a:buNone/>
              <a:defRPr sz="22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70000" y="381000"/>
            <a:ext cx="10388600" cy="6350000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3100" y="8899922"/>
            <a:ext cx="2667000" cy="508000"/>
          </a:xfrm>
        </p:spPr>
        <p:txBody>
          <a:bodyPr/>
          <a:lstStyle>
            <a:extLst/>
          </a:lstStyle>
          <a:p>
            <a:pPr>
              <a:defRPr/>
            </a:pPr>
            <a:fld id="{D6ED6271-2523-4BAD-B08F-D3E8F1F9F37B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B7707E-9EFE-468C-AF6A-A0F990194C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5045" y="7560281"/>
            <a:ext cx="9948333" cy="900322"/>
          </a:xfrm>
          <a:noFill/>
        </p:spPr>
        <p:txBody>
          <a:bodyPr lIns="126992" tIns="0" rIns="126992" anchor="t"/>
          <a:lstStyle>
            <a:lvl1pPr marL="0" marR="25398" indent="0" algn="r">
              <a:buNone/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500" y="263844"/>
            <a:ext cx="12065000" cy="6096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C951C92-5680-4129-914E-1B48F25C1257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83434" y="8899923"/>
            <a:ext cx="3264835" cy="5071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B6B1CB0-BEFA-451F-83CF-B5C7AD7ACA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6757114"/>
            <a:ext cx="11215878" cy="78148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93435" y="8256856"/>
            <a:ext cx="6861978" cy="12792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4608" y="8248627"/>
            <a:ext cx="5125626" cy="129645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6992" tIns="63496" rIns="126992" bIns="6349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033489" y="6928389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774578" y="6928389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93435" y="8256856"/>
            <a:ext cx="6861978" cy="12792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74608" y="8248627"/>
            <a:ext cx="5125626" cy="129645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6992" tIns="63496" rIns="126992" bIns="6349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35000" y="381442"/>
            <a:ext cx="11430000" cy="1587500"/>
          </a:xfrm>
          <a:prstGeom prst="rect">
            <a:avLst/>
          </a:prstGeom>
        </p:spPr>
        <p:txBody>
          <a:bodyPr vert="horz" lIns="126992" tIns="63496" rIns="126992" bIns="6349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35000" y="2057401"/>
            <a:ext cx="11430000" cy="6286060"/>
          </a:xfrm>
          <a:prstGeom prst="rect">
            <a:avLst/>
          </a:prstGeom>
        </p:spPr>
        <p:txBody>
          <a:bodyPr vert="horz" lIns="126992" tIns="63496" rIns="126992" bIns="63496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343100" y="8899922"/>
            <a:ext cx="2667000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1237D50-BBE7-49D8-BFE3-AA973D2EA21A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83434" y="8899923"/>
            <a:ext cx="3264835" cy="507118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010100" y="8899923"/>
            <a:ext cx="508000" cy="507118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785C169-2BAD-4674-81D6-9B7A001C2A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07967" indent="-355577" algn="l" rtl="0" eaLnBrk="1" latinLnBrk="0" hangingPunct="1">
        <a:spcBef>
          <a:spcPts val="55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3545" indent="-317480" algn="l" rtl="0" eaLnBrk="1" latinLnBrk="0" hangingPunct="1">
        <a:spcBef>
          <a:spcPts val="450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724" indent="-317480" algn="l" rtl="0" eaLnBrk="1" latinLnBrk="0" hangingPunct="1">
        <a:spcBef>
          <a:spcPts val="486"/>
        </a:spcBef>
        <a:buClr>
          <a:schemeClr val="accent2"/>
        </a:buClr>
        <a:buSzPct val="100000"/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87398" indent="-317480" algn="l" rtl="0" eaLnBrk="1" latinLnBrk="0" hangingPunct="1">
        <a:spcBef>
          <a:spcPts val="486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904878" indent="-317480" algn="l" rtl="0" eaLnBrk="1" latinLnBrk="0" hangingPunct="1">
        <a:spcBef>
          <a:spcPts val="486"/>
        </a:spcBef>
        <a:buClr>
          <a:schemeClr val="accent2"/>
        </a:buClr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222358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53983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17479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4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39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747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09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447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079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5000" y="381442"/>
            <a:ext cx="11430000" cy="1587500"/>
          </a:xfrm>
          <a:prstGeom prst="rect">
            <a:avLst/>
          </a:prstGeom>
        </p:spPr>
        <p:txBody>
          <a:bodyPr vert="horz" lIns="126984" tIns="63492" rIns="126984" bIns="6349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2222502"/>
            <a:ext cx="11430000" cy="6286060"/>
          </a:xfrm>
          <a:prstGeom prst="rect">
            <a:avLst/>
          </a:prstGeom>
        </p:spPr>
        <p:txBody>
          <a:bodyPr vert="horz" lIns="126984" tIns="63492" rIns="126984" bIns="634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000" y="8828266"/>
            <a:ext cx="2963333" cy="507118"/>
          </a:xfrm>
          <a:prstGeom prst="rect">
            <a:avLst/>
          </a:prstGeom>
        </p:spPr>
        <p:txBody>
          <a:bodyPr vert="horz" lIns="126984" tIns="63492" rIns="126984" bIns="63492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1237D50-BBE7-49D8-BFE3-AA973D2EA21A}" type="datetimeFigureOut">
              <a:rPr lang="en-US" smtClean="0"/>
              <a:pPr>
                <a:defRPr/>
              </a:pPr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39168" y="8828266"/>
            <a:ext cx="4021667" cy="507118"/>
          </a:xfrm>
          <a:prstGeom prst="rect">
            <a:avLst/>
          </a:prstGeom>
        </p:spPr>
        <p:txBody>
          <a:bodyPr vert="horz" lIns="126984" tIns="63492" rIns="126984" bIns="63492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1667" y="8828266"/>
            <a:ext cx="2963333" cy="507118"/>
          </a:xfrm>
          <a:prstGeom prst="rect">
            <a:avLst/>
          </a:prstGeom>
        </p:spPr>
        <p:txBody>
          <a:bodyPr vert="horz" lIns="126984" tIns="63492" rIns="126984" bIns="63492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785C169-2BAD-4674-81D6-9B7A001C2A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69838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6189" indent="-476189" algn="l" defTabSz="1269838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31742" indent="-396825" algn="l" defTabSz="1269838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87297" indent="-317460" algn="l" defTabSz="1269838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22216" indent="-317460" algn="l" defTabSz="126983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57134" indent="-317460" algn="l" defTabSz="1269838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92053" indent="-317460" algn="l" defTabSz="126983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26972" indent="-317460" algn="l" defTabSz="126983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61890" indent="-317460" algn="l" defTabSz="126983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96810" indent="-317460" algn="l" defTabSz="126983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983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4918" algn="l" defTabSz="126983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838" algn="l" defTabSz="126983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756" algn="l" defTabSz="126983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9675" algn="l" defTabSz="126983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74594" algn="l" defTabSz="126983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512" algn="l" defTabSz="126983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44432" algn="l" defTabSz="126983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79350" algn="l" defTabSz="126983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Consuming Web Services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(on Apache Tomcat)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600" y="3429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Chapter(24)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 descr="-00004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" descr="-00004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" descr="-00004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" descr="-00005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 descr="-00005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" descr="-00005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" descr="-00005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" descr="-00006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" descr="-00007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1" descr="-00007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-00000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" descr="-00007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1" descr="-00007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1" descr="-00007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1" descr="-00007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" descr="-00007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1" descr="-00007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" descr="-00008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1" descr="-00008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 descr="-00008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1" descr="-00008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 descr="-00000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 descr="-00008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1" descr="-00008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058333"/>
            <a:ext cx="11430000" cy="1587500"/>
          </a:xfrm>
          <a:noFill/>
          <a:ln>
            <a:miter lim="800000"/>
            <a:headEnd/>
            <a:tailEnd/>
          </a:ln>
        </p:spPr>
        <p:txBody>
          <a:bodyPr vert="horz" wrap="square" lIns="126992" tIns="63496" rIns="126992" bIns="63496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Using </a:t>
            </a:r>
            <a:r>
              <a:rPr lang="en-US" dirty="0" err="1" smtClean="0">
                <a:solidFill>
                  <a:srgbClr val="00B0F0"/>
                </a:solidFill>
              </a:rPr>
              <a:t>HttpConnection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 bwMode="auto">
          <a:solidFill>
            <a:schemeClr val="bg1">
              <a:lumMod val="95000"/>
            </a:schemeClr>
          </a:solidFill>
          <a:ln>
            <a:miter lim="800000"/>
            <a:headEnd/>
            <a:tailEnd/>
          </a:ln>
        </p:spPr>
        <p:txBody>
          <a:bodyPr vert="horz" wrap="square" lIns="126992" tIns="63496" rIns="126992" bIns="63496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J2EE</a:t>
            </a:r>
          </a:p>
          <a:p>
            <a:pPr lvl="1"/>
            <a:r>
              <a:rPr lang="en-US" dirty="0" smtClean="0"/>
              <a:t>servletAuthenticate.java</a:t>
            </a:r>
          </a:p>
          <a:p>
            <a:pPr lvl="1"/>
            <a:r>
              <a:rPr lang="en-US" dirty="0" smtClean="0"/>
              <a:t>Use tomcat server</a:t>
            </a:r>
          </a:p>
          <a:p>
            <a:pPr lvl="1"/>
            <a:r>
              <a:rPr lang="en-US" dirty="0" smtClean="0"/>
              <a:t>Use oracle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32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-105833"/>
            <a:ext cx="11430000" cy="1587500"/>
          </a:xfrm>
          <a:noFill/>
          <a:ln>
            <a:miter lim="800000"/>
            <a:headEnd/>
            <a:tailEnd/>
          </a:ln>
        </p:spPr>
        <p:txBody>
          <a:bodyPr vert="horz" wrap="square" lIns="126992" tIns="63496" rIns="126992" bIns="63496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ServletAuthenticate</a:t>
            </a:r>
            <a:endParaRPr lang="en-US" sz="40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40833" y="342900"/>
            <a:ext cx="11705167" cy="9182100"/>
          </a:xfrm>
          <a:solidFill>
            <a:schemeClr val="bg1">
              <a:lumMod val="95000"/>
            </a:schemeClr>
          </a:solidFill>
          <a:ln>
            <a:miter lim="800000"/>
            <a:headEnd/>
            <a:tailEnd/>
          </a:ln>
        </p:spPr>
        <p:txBody>
          <a:bodyPr vert="horz" wrap="square" lIns="126992" tIns="63496" rIns="126992" bIns="63496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doGet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HttpServletRequest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request,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HttpServletResponse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response)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ServletException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Connection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PreparedStatement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statement =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ResultSet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result =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out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response.getWriter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Class.</a:t>
            </a:r>
            <a:r>
              <a:rPr lang="en-US" sz="2800" i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forName</a:t>
            </a: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oracle.jdbc.driver.OracleDriver</a:t>
            </a: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conn</a:t>
            </a: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DriverManager.</a:t>
            </a:r>
            <a:r>
              <a:rPr lang="en-US" sz="2800" i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getConnection</a:t>
            </a: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jdbc:oracle:thin</a:t>
            </a: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:@server3.imceits.mm:1521:orcl", “andd6001”,”andd6001”);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"select * from customer where name=? and password=?";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statement = </a:t>
            </a:r>
            <a:r>
              <a:rPr lang="en-US" sz="28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conn.prepareStatement</a:t>
            </a: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String name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request.getParameter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(“name");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String pw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request.getParameter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("pass");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statement.setString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(1, name);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statement.setString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(2, pw);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result = </a:t>
            </a:r>
            <a:r>
              <a:rPr lang="en-US" sz="28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statement.executeQuery</a:t>
            </a: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result.next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())   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out.println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(“Login Success");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out.println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(“Login Fail");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SQLException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e) {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33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-00003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 descr="-00003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" descr="-00004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" descr="-00004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 descr="-00004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 descr="-00004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</TotalTime>
  <Words>96</Words>
  <Application>Microsoft Office PowerPoint</Application>
  <PresentationFormat>Custom</PresentationFormat>
  <Paragraphs>29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Concourse</vt:lpstr>
      <vt:lpstr>Office Theme</vt:lpstr>
      <vt:lpstr>Android: Consuming Web Services  (on Apache Tomcat)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Using HttpConnection</vt:lpstr>
      <vt:lpstr>ServletAuthenticate</vt:lpstr>
    </vt:vector>
  </TitlesOfParts>
  <Company>Meiktila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Soe</dc:creator>
  <cp:lastModifiedBy>user1</cp:lastModifiedBy>
  <cp:revision>13</cp:revision>
  <dcterms:created xsi:type="dcterms:W3CDTF">2013-05-19T16:17:50Z</dcterms:created>
  <dcterms:modified xsi:type="dcterms:W3CDTF">2013-06-20T09:30:39Z</dcterms:modified>
</cp:coreProperties>
</file>