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7"/>
  </p:notesMasterIdLst>
  <p:sldIdLst>
    <p:sldId id="256" r:id="rId3"/>
    <p:sldId id="273" r:id="rId4"/>
    <p:sldId id="284" r:id="rId5"/>
    <p:sldId id="275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09" autoAdjust="0"/>
  </p:normalViewPr>
  <p:slideViewPr>
    <p:cSldViewPr snapToGrid="0">
      <p:cViewPr varScale="1">
        <p:scale>
          <a:sx n="151" d="100"/>
          <a:sy n="151" d="100"/>
        </p:scale>
        <p:origin x="200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이해은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77567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78492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나오는 </a:t>
                      </a: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광고협찬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샌드위치의 세트메뉴로 다양함을 개시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김둔둔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32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살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Ceo</a:t>
                      </a:r>
                      <a:r>
                        <a:rPr lang="ko-KR" altLang="en-US" sz="7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사업가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쇼핑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제주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연봉 </a:t>
                      </a:r>
                      <a:r>
                        <a:rPr lang="en-US" altLang="ko-KR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4,000</a:t>
                      </a: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 이상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자유로움</a:t>
                      </a: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여행가</a:t>
                      </a: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패션니스타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평소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프로그램과 라디오 등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소셜미디어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잡지등에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관심을 많이 보이는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김둔둔씨는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 근래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외식문화를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즐기고 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먹거리를 즐기면서 새로운 음식을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시도하는것을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무척 좋아하던 중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중에서 라이프스타일로 연예인이 즐겨 먹는 메뉴가 있다며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써브웨이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가게에 들어가 샌드위치를 즐겨먹는 모습을 보고선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샌드위치를 계속 검색을 하고선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써브웨이의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사이트를 들어가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메뉴구성과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새로운 소식의 들어가보면서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광고영상에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나오는 메뉴가 있었는지를 확인해보았지만 확인이 되지 않아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써브웨이의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가게를 들어섰다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그러나 어떠한 메뉴인지를 몰라 다른 베스트 메뉴를 먹으며 아쉬워하였다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9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06033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정기적인 샐러드 </a:t>
                      </a:r>
                      <a:r>
                        <a:rPr lang="ko-KR" altLang="en-US" sz="9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배달고객을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만들어주세요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김나니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25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살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필라테스강사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운동</a:t>
                      </a:r>
                      <a:r>
                        <a:rPr lang="en-US" altLang="ko-KR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b="1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등산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동탄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신도시</a:t>
                      </a: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연봉 </a:t>
                      </a:r>
                      <a:r>
                        <a:rPr lang="en-US" altLang="ko-KR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2,400</a:t>
                      </a:r>
                      <a:r>
                        <a:rPr lang="ko-KR" altLang="en-US" sz="7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세심함</a:t>
                      </a: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꼼꼼한 </a:t>
                      </a:r>
                      <a:r>
                        <a:rPr lang="en-US" altLang="ko-KR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 kern="0" spc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kern="0" spc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규칙적임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김나니씨는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평소에도 꾸준한 자기몸매관리에 신경을 쓰면서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식단관리에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집중을 하고 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가끔씩은 맛있는 음식을 먹고 싶을 때에는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써브웨이에서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내가 먹고 싶은 야채들과 고기 등 메뉴들을 골라 맛있는 샌드위치를 먹곤 한다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또한 매일같이 집에서 샐러드를 만들어먹기도 하지만 때때로는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써브웨이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모바일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사이트앱을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이용해 샐러드를 주문해먹기도 하였다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요즘은 여러가지일들로 인해 집에서 샐러드를 만들어 먹을 시간들이 많이 없어서 정기적으로 회원권을 결제하여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써브웨이에서도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샐러드를 배달해먹고는 싶었지만 그런 부분들이 </a:t>
                      </a:r>
                      <a:r>
                        <a:rPr lang="ko-KR" altLang="en-US" sz="900" b="1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개선화되지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않아 불편함을 겪고 있다</a:t>
                      </a:r>
                      <a:r>
                        <a:rPr lang="en-US" altLang="ko-KR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39042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tv</a:t>
                      </a:r>
                      <a:r>
                        <a:rPr lang="ko-KR" altLang="en-US" sz="12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노출 메뉴의 다양한 </a:t>
                      </a:r>
                      <a:r>
                        <a:rPr lang="ko-KR" altLang="en-US" sz="12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세트구성</a:t>
                      </a:r>
                      <a:r>
                        <a:rPr lang="ko-KR" altLang="en-US" sz="12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출시와 </a:t>
                      </a:r>
                      <a:r>
                        <a:rPr lang="ko-KR" altLang="en-US" sz="12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새로운소식</a:t>
                      </a:r>
                      <a:r>
                        <a:rPr lang="ko-KR" altLang="en-US" sz="12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업데이트 </a:t>
                      </a:r>
                      <a:r>
                        <a:rPr lang="en-US" altLang="ko-KR" sz="12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/</a:t>
                      </a:r>
                      <a:r>
                        <a:rPr lang="ko-KR" altLang="en-US" sz="12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ko-KR" altLang="en-US" sz="12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모바일앱</a:t>
                      </a:r>
                      <a:r>
                        <a:rPr lang="ko-KR" altLang="en-US" sz="12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세분화 </a:t>
                      </a:r>
                      <a:endParaRPr lang="en-US" altLang="ko-KR" sz="1200" b="1" i="0" kern="0" spc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웹사이트를 통해 </a:t>
                      </a:r>
                      <a:r>
                        <a:rPr lang="ko-KR" altLang="en-US" sz="11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광고영상과</a:t>
                      </a:r>
                      <a:r>
                        <a:rPr lang="ko-KR" altLang="en-US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새로운소식을 꾸준히 업데이트를 하지만 소비자들이 원하고자 하는 </a:t>
                      </a:r>
                      <a:r>
                        <a:rPr lang="ko-KR" altLang="en-US" sz="11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실속있는</a:t>
                      </a:r>
                      <a:r>
                        <a:rPr lang="ko-KR" altLang="en-US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내용들이 부족함이 보여 </a:t>
                      </a:r>
                      <a:r>
                        <a:rPr lang="en-US" altLang="ko-KR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tv</a:t>
                      </a:r>
                      <a:r>
                        <a:rPr lang="ko-KR" altLang="en-US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노출이 되는 메뉴들은 다양한 세트구성으로 출시를 함으로써 새로운 소식도 알리는 부분들을 개선하는 방향을 </a:t>
                      </a:r>
                      <a:r>
                        <a:rPr lang="ko-KR" altLang="en-US" sz="11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보일것이다</a:t>
                      </a:r>
                      <a:r>
                        <a:rPr lang="en-US" altLang="ko-KR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또한 모바일 앱을 통해 편리하게 배달을 통해 음식을 받을 수 있지만 더 다양한 서비스를 가질 수 있도록 세분화 서비스와 가까운 매장에서 이용할 수 있는 매월 이용할 수 있는 </a:t>
                      </a:r>
                      <a:r>
                        <a:rPr lang="ko-KR" altLang="en-US" sz="11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샐러드배송</a:t>
                      </a:r>
                      <a:r>
                        <a:rPr lang="ko-KR" altLang="en-US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또는 </a:t>
                      </a:r>
                      <a:r>
                        <a:rPr lang="ko-KR" altLang="en-US" sz="1100" b="1" i="0" kern="0" spc="0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충전식</a:t>
                      </a:r>
                      <a:r>
                        <a:rPr lang="ko-KR" altLang="en-US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 카드를 이용할 수 있는 편리한 시스템을 구축해볼 수 있는 방향을 기획해볼계획이다</a:t>
                      </a:r>
                      <a:r>
                        <a:rPr lang="en-US" altLang="ko-KR" sz="1100" b="1" i="0" kern="0" spc="0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396</Words>
  <Application>Microsoft Macintosh PowerPoint</Application>
  <PresentationFormat>A4 용지(210x297mm)</PresentationFormat>
  <Paragraphs>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맑은 고딕</vt:lpstr>
      <vt:lpstr>Malgun Gothic Semilight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분석 내용 방향성 선정</vt:lpstr>
      <vt:lpstr>1. 프로젝트 분석 내용 방향성 선정</vt:lpstr>
      <vt:lpstr>1.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이 해은</cp:lastModifiedBy>
  <cp:revision>7</cp:revision>
  <dcterms:created xsi:type="dcterms:W3CDTF">2021-08-19T04:24:11Z</dcterms:created>
  <dcterms:modified xsi:type="dcterms:W3CDTF">2021-09-13T09:16:05Z</dcterms:modified>
</cp:coreProperties>
</file>