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FDFE"/>
    <a:srgbClr val="FFFFCC"/>
    <a:srgbClr val="F2C4F3"/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이해은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73268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이해은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2DB6F-4E40-4158-AEFE-687FEA14F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50"/>
          <a:stretch/>
        </p:blipFill>
        <p:spPr>
          <a:xfrm>
            <a:off x="832627" y="1696811"/>
            <a:ext cx="8240746" cy="4536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F686C7-CD9C-47DC-9C2E-7E468DEC1B94}"/>
              </a:ext>
            </a:extLst>
          </p:cNvPr>
          <p:cNvSpPr txBox="1"/>
          <p:nvPr/>
        </p:nvSpPr>
        <p:spPr>
          <a:xfrm>
            <a:off x="6889072" y="1132888"/>
            <a:ext cx="2817167" cy="23117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기본적인 비율은 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4.5:1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비율로 이루어져야 하며 이루어지지 않는 사이트는 잘못된 사이트이며 검은색에 흰색배경이나 흰색배경에 </a:t>
            </a:r>
            <a:r>
              <a:rPr lang="ko-KR" altLang="en-US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검은색글씨를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쓸 경우에는 한가지만 스타일 </a:t>
            </a:r>
            <a:r>
              <a:rPr lang="ko-KR" altLang="en-US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가이드만들면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된다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3D62AA-0F70-4781-806B-0B1B686F1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03" b="3836"/>
          <a:stretch/>
        </p:blipFill>
        <p:spPr>
          <a:xfrm>
            <a:off x="671262" y="1696810"/>
            <a:ext cx="8563477" cy="4729767"/>
          </a:xfrm>
          <a:prstGeom prst="rect">
            <a:avLst/>
          </a:prstGeom>
        </p:spPr>
      </p:pic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FF1608F2-C885-40EC-8CEC-FF561F1B59C6}"/>
              </a:ext>
            </a:extLst>
          </p:cNvPr>
          <p:cNvSpPr/>
          <p:nvPr/>
        </p:nvSpPr>
        <p:spPr>
          <a:xfrm>
            <a:off x="7625919" y="3365465"/>
            <a:ext cx="861134" cy="461665"/>
          </a:xfrm>
          <a:prstGeom prst="curved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D15CF-2B36-4C0B-B07E-DA0E9D37FCA2}"/>
              </a:ext>
            </a:extLst>
          </p:cNvPr>
          <p:cNvSpPr txBox="1"/>
          <p:nvPr/>
        </p:nvSpPr>
        <p:spPr>
          <a:xfrm>
            <a:off x="6347533" y="3053864"/>
            <a:ext cx="18465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Time-</a:t>
            </a:r>
            <a:r>
              <a:rPr lang="en-US" altLang="ko-KR" sz="12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NesRoman</a:t>
            </a:r>
            <a:endParaRPr lang="en-US" altLang="ko-KR" sz="12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이름으로 </a:t>
            </a:r>
            <a:r>
              <a:rPr lang="ko-KR" altLang="en-US" sz="12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바꿔주어야함</a:t>
            </a:r>
            <a:endParaRPr lang="en-US" altLang="ko-KR" sz="12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449B835-4988-4724-8F5B-FB0FC733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8" y="1446899"/>
            <a:ext cx="8518504" cy="49733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396461-DBEC-4006-B1F3-3C2D700771B1}"/>
              </a:ext>
            </a:extLst>
          </p:cNvPr>
          <p:cNvSpPr/>
          <p:nvPr/>
        </p:nvSpPr>
        <p:spPr>
          <a:xfrm>
            <a:off x="6507332" y="3018409"/>
            <a:ext cx="2583402" cy="32758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81279567-283E-488C-B278-99134B1B2FD0}"/>
              </a:ext>
            </a:extLst>
          </p:cNvPr>
          <p:cNvSpPr/>
          <p:nvPr/>
        </p:nvSpPr>
        <p:spPr>
          <a:xfrm rot="5400000" flipH="1">
            <a:off x="6842250" y="2625356"/>
            <a:ext cx="444311" cy="359546"/>
          </a:xfrm>
          <a:prstGeom prst="bentUpArrow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F3E18-E232-438F-89D3-8A32B973936C}"/>
              </a:ext>
            </a:extLst>
          </p:cNvPr>
          <p:cNvSpPr txBox="1"/>
          <p:nvPr/>
        </p:nvSpPr>
        <p:spPr>
          <a:xfrm>
            <a:off x="7244179" y="2486787"/>
            <a:ext cx="164680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한글폰트로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5DF7-06CF-4581-90D7-C9C1B7FC4EE3}"/>
              </a:ext>
            </a:extLst>
          </p:cNvPr>
          <p:cNvSpPr txBox="1"/>
          <p:nvPr/>
        </p:nvSpPr>
        <p:spPr>
          <a:xfrm>
            <a:off x="4374349" y="2661756"/>
            <a:ext cx="1406182" cy="600164"/>
          </a:xfrm>
          <a:prstGeom prst="rect">
            <a:avLst/>
          </a:prstGeom>
          <a:solidFill>
            <a:srgbClr val="CAFDFE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별도참조</a:t>
            </a:r>
            <a:r>
              <a:rPr lang="ko-KR" altLang="en-US" sz="11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1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추후에 선생님이 다시 알려주신다고 하심</a:t>
            </a:r>
            <a:r>
              <a:rPr lang="en-US" altLang="ko-KR" sz="11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C7198-B0B3-4109-8D77-8FBD1B6E3926}"/>
              </a:ext>
            </a:extLst>
          </p:cNvPr>
          <p:cNvSpPr txBox="1"/>
          <p:nvPr/>
        </p:nvSpPr>
        <p:spPr>
          <a:xfrm>
            <a:off x="1905929" y="2911506"/>
            <a:ext cx="164680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영어폰트로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B2EB60-467F-4750-8C5A-E8A4F3698592}"/>
              </a:ext>
            </a:extLst>
          </p:cNvPr>
          <p:cNvSpPr/>
          <p:nvPr/>
        </p:nvSpPr>
        <p:spPr>
          <a:xfrm>
            <a:off x="3398669" y="3310530"/>
            <a:ext cx="2583402" cy="29837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34BEBC29-40C0-478E-AE92-A7775EBFE93C}"/>
              </a:ext>
            </a:extLst>
          </p:cNvPr>
          <p:cNvSpPr/>
          <p:nvPr/>
        </p:nvSpPr>
        <p:spPr>
          <a:xfrm rot="10800000" flipH="1">
            <a:off x="3552738" y="2955256"/>
            <a:ext cx="444311" cy="359546"/>
          </a:xfrm>
          <a:prstGeom prst="bentUpArrow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7651871D-5D38-4D9A-A3CF-D12DE2903E3B}"/>
              </a:ext>
            </a:extLst>
          </p:cNvPr>
          <p:cNvSpPr/>
          <p:nvPr/>
        </p:nvSpPr>
        <p:spPr>
          <a:xfrm rot="5400000">
            <a:off x="5964487" y="2099815"/>
            <a:ext cx="297796" cy="1165194"/>
          </a:xfrm>
          <a:prstGeom prst="uturnArrow">
            <a:avLst/>
          </a:prstGeom>
          <a:solidFill>
            <a:srgbClr val="F2C4F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92</Words>
  <Application>Microsoft Office PowerPoint</Application>
  <PresentationFormat>A4 용지(210x297mm)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함초롬돋움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9</cp:revision>
  <dcterms:created xsi:type="dcterms:W3CDTF">2021-08-19T04:24:11Z</dcterms:created>
  <dcterms:modified xsi:type="dcterms:W3CDTF">2021-09-14T01:38:57Z</dcterms:modified>
</cp:coreProperties>
</file>