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>
        <p:scale>
          <a:sx n="125" d="100"/>
          <a:sy n="125" d="100"/>
        </p:scale>
        <p:origin x="-294" y="-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anawa.com/corp/prcenter/ci.html?snb=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신제품 소식 및 사용자 리뷰안내</a:t>
          </a:r>
          <a:r>
            <a:rPr lang="en-US" altLang="ko-KR" sz="1100" b="1" dirty="0"/>
            <a:t>/ </a:t>
          </a:r>
          <a:r>
            <a:rPr lang="ko-KR" altLang="en-US" sz="1100" b="1" dirty="0"/>
            <a:t>전자기기</a:t>
          </a:r>
          <a:r>
            <a:rPr lang="en-US" altLang="ko-KR" sz="1100" b="1" dirty="0"/>
            <a:t>, </a:t>
          </a:r>
          <a:r>
            <a:rPr lang="ko-KR" altLang="en-US" sz="1100" b="1" dirty="0"/>
            <a:t>생필품 등을 판매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다양한 제품을 구매하고자 하는 소비자</a:t>
          </a:r>
          <a:r>
            <a:rPr lang="en-US" altLang="ko-KR" sz="1100" b="1" dirty="0"/>
            <a:t>/ </a:t>
          </a:r>
          <a:r>
            <a:rPr lang="ko-KR" altLang="en-US" sz="1100" b="1" dirty="0"/>
            <a:t>인터넷을 통한 구매를 할 수 있는 이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u="sng" dirty="0">
              <a:uFillTx/>
              <a:hlinkClick xmlns:r="http://schemas.openxmlformats.org/officeDocument/2006/relationships" r:id="rId1"/>
            </a:rPr>
            <a:t>http://www.danawa.com/corp/prcenter/ci.html?snb=1</a:t>
          </a:r>
          <a:br>
            <a:rPr lang="en-US" sz="1100" u="sng" dirty="0">
              <a:uFillTx/>
            </a:rPr>
          </a:br>
          <a:r>
            <a:rPr lang="ko-KR" altLang="en-US" sz="1100" b="0" u="sng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+mn-lt"/>
            </a:rPr>
            <a:t>참고 로고 위치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dirty="0"/>
            <a:t>과거 컴퓨터 제품위주의 사이트에서 종합 포털 쇼핑몰의 재변화를 추구하지만</a:t>
          </a:r>
          <a:r>
            <a:rPr lang="en-US" altLang="ko-KR" sz="1100" b="1" dirty="0"/>
            <a:t>, </a:t>
          </a:r>
          <a:r>
            <a:rPr lang="ko-KR" altLang="en-US" sz="1100" b="1" dirty="0"/>
            <a:t>전체 디자인이 기존 다른 쇼핑몰 사이트와 크게 다르지 않고</a:t>
          </a:r>
          <a:r>
            <a:rPr lang="en-US" altLang="ko-KR" sz="1100" b="1" dirty="0"/>
            <a:t>, </a:t>
          </a:r>
          <a:r>
            <a:rPr lang="ko-KR" altLang="en-US" sz="1100" b="1" dirty="0"/>
            <a:t>특색이 적어 새로운 디자인으로 재구성하기 위해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dirty="0"/>
            <a:t>사회에 다양한 정보를 원활하게 제공할 수 있도록 </a:t>
          </a:r>
          <a:br>
            <a:rPr lang="en-US" altLang="ko-KR" sz="1100" b="1" dirty="0"/>
          </a:br>
          <a:r>
            <a:rPr lang="ko-KR" altLang="en-US" sz="1100" b="1" dirty="0"/>
            <a:t>새로운 사이트 구축을 통해 다양한 소비자 유입</a:t>
          </a:r>
          <a:r>
            <a:rPr lang="en-US" altLang="ko-KR" sz="1100" b="1" dirty="0"/>
            <a:t>, </a:t>
          </a:r>
          <a:r>
            <a:rPr lang="ko-KR" altLang="en-US" sz="1100" b="1" dirty="0"/>
            <a:t>더 나은 웹페이지 구축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dirty="0" err="1"/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1699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699"/>
          <a:ext cx="1936840" cy="3477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699"/>
        <a:ext cx="1936840" cy="3477479"/>
      </dsp:txXfrm>
    </dsp:sp>
    <dsp:sp modelId="{B292DB37-5DAC-4239-B187-DFD8D1E45EBC}">
      <dsp:nvSpPr>
        <dsp:cNvPr id="0" name=""/>
        <dsp:cNvSpPr/>
      </dsp:nvSpPr>
      <dsp:spPr>
        <a:xfrm>
          <a:off x="2082103" y="4873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8733"/>
        <a:ext cx="7602097" cy="637935"/>
      </dsp:txXfrm>
    </dsp:sp>
    <dsp:sp modelId="{4110832E-0718-476E-A490-037F526FEE32}">
      <dsp:nvSpPr>
        <dsp:cNvPr id="0" name=""/>
        <dsp:cNvSpPr/>
      </dsp:nvSpPr>
      <dsp:spPr>
        <a:xfrm>
          <a:off x="1936840" y="68666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3703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3703"/>
        <a:ext cx="7602097" cy="637935"/>
      </dsp:txXfrm>
    </dsp:sp>
    <dsp:sp modelId="{AD911FAF-521A-4820-A828-D3E3718C95AE}">
      <dsp:nvSpPr>
        <dsp:cNvPr id="0" name=""/>
        <dsp:cNvSpPr/>
      </dsp:nvSpPr>
      <dsp:spPr>
        <a:xfrm>
          <a:off x="1936840" y="137163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67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신제품 소식 및 사용자 리뷰안내</a:t>
          </a:r>
          <a:r>
            <a:rPr lang="en-US" altLang="ko-KR" sz="1100" b="1" kern="1200" dirty="0"/>
            <a:t>/ </a:t>
          </a:r>
          <a:r>
            <a:rPr lang="ko-KR" altLang="en-US" sz="1100" b="1" kern="1200" dirty="0"/>
            <a:t>전자기기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생필품 등을 판매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418672"/>
        <a:ext cx="7602097" cy="637935"/>
      </dsp:txXfrm>
    </dsp:sp>
    <dsp:sp modelId="{CF05C026-DB91-43DB-A06E-46B09EDF745D}">
      <dsp:nvSpPr>
        <dsp:cNvPr id="0" name=""/>
        <dsp:cNvSpPr/>
      </dsp:nvSpPr>
      <dsp:spPr>
        <a:xfrm>
          <a:off x="1936840" y="205660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642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다양한 제품을 구매하고자 하는 소비자</a:t>
          </a:r>
          <a:r>
            <a:rPr lang="en-US" altLang="ko-KR" sz="1100" b="1" kern="1200" dirty="0"/>
            <a:t>/ </a:t>
          </a:r>
          <a:r>
            <a:rPr lang="ko-KR" altLang="en-US" sz="1100" b="1" kern="1200" dirty="0"/>
            <a:t>인터넷을 통한 구매를 할 수 있는 이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642"/>
        <a:ext cx="7602097" cy="637935"/>
      </dsp:txXfrm>
    </dsp:sp>
    <dsp:sp modelId="{D235D982-58AD-4B15-9D8D-F549E4F32805}">
      <dsp:nvSpPr>
        <dsp:cNvPr id="0" name=""/>
        <dsp:cNvSpPr/>
      </dsp:nvSpPr>
      <dsp:spPr>
        <a:xfrm>
          <a:off x="1936840" y="274157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8611"/>
          <a:ext cx="7602097" cy="637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 </a:t>
          </a:r>
          <a:b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sz="1100" u="sng" kern="1200" dirty="0">
              <a:uFillTx/>
              <a:hlinkClick xmlns:r="http://schemas.openxmlformats.org/officeDocument/2006/relationships" r:id="rId1"/>
            </a:rPr>
            <a:t>http://www.danawa.com/corp/prcenter/ci.html?snb=1</a:t>
          </a:r>
          <a:br>
            <a:rPr lang="en-US" sz="1100" u="sng" kern="1200" dirty="0">
              <a:uFillTx/>
            </a:rPr>
          </a:br>
          <a:r>
            <a:rPr lang="ko-KR" altLang="en-US" sz="1100" b="0" u="sng" kern="1200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+mn-lt"/>
            </a:rPr>
            <a:t>참고 로고 위치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8611"/>
        <a:ext cx="7602097" cy="637935"/>
      </dsp:txXfrm>
    </dsp:sp>
    <dsp:sp modelId="{D0A004F4-AD23-44AD-ADB5-BAD672B8AB1E}">
      <dsp:nvSpPr>
        <dsp:cNvPr id="0" name=""/>
        <dsp:cNvSpPr/>
      </dsp:nvSpPr>
      <dsp:spPr>
        <a:xfrm>
          <a:off x="1936840" y="342654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1" kern="1200" dirty="0"/>
            <a:t>과거 컴퓨터 제품위주의 사이트에서 종합 포털 쇼핑몰의 재변화를 추구하지만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전체 디자인이 기존 다른 쇼핑몰 사이트와 크게 다르지 않고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특색이 적어 새로운 디자인으로 재구성하기 위해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 </a:t>
          </a:r>
          <a:r>
            <a:rPr lang="ko-KR" altLang="en-US" sz="1100" b="1" kern="1200" dirty="0"/>
            <a:t>사회에 다양한 정보를 원활하게 제공할 수 있도록 </a:t>
          </a:r>
          <a:br>
            <a:rPr lang="en-US" altLang="ko-KR" sz="1100" b="1" kern="1200" dirty="0"/>
          </a:br>
          <a:r>
            <a:rPr lang="ko-KR" altLang="en-US" sz="1100" b="1" kern="1200" dirty="0"/>
            <a:t>새로운 사이트 구축을 통해 다양한 소비자 유입</a:t>
          </a:r>
          <a:r>
            <a:rPr lang="en-US" altLang="ko-KR" sz="1100" b="1" kern="1200" dirty="0"/>
            <a:t>, </a:t>
          </a:r>
          <a:r>
            <a:rPr lang="ko-KR" altLang="en-US" sz="1100" b="1" kern="1200" dirty="0"/>
            <a:t>더 나은 웹페이지 구축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1" kern="1200" dirty="0" err="1"/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53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004" y="1254762"/>
            <a:ext cx="9745991" cy="312057"/>
          </a:xfr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xido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724733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43202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11559"/>
              </p:ext>
            </p:extLst>
          </p:nvPr>
        </p:nvGraphicFramePr>
        <p:xfrm>
          <a:off x="1204686" y="2109106"/>
          <a:ext cx="9378782" cy="3653189"/>
        </p:xfrm>
        <a:graphic>
          <a:graphicData uri="http://schemas.openxmlformats.org/drawingml/2006/table">
            <a:tbl>
              <a:tblPr firstRow="1" bandRow="1"/>
              <a:tblGrid>
                <a:gridCol w="707934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245505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425343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최저가비교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대부분상품존재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선택폭 증가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 err="1"/>
                        <a:t>상품에대한</a:t>
                      </a:r>
                      <a:r>
                        <a:rPr lang="ko-KR" altLang="en-US" sz="1200" b="1" dirty="0"/>
                        <a:t> 기준이 너무 정확성이 떨어짐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상품비교가 가능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여러제품들을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한눈에 비교하여 최저가를 확인하고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제품의 선택을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할수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있게한다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제품을 한눈에 볼 수 있지만 해당내용이 회사기준의 정확한 변별력이 떨어짐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br>
                        <a:rPr lang="en-US" altLang="ko-KR" sz="1200" b="1" dirty="0"/>
                      </a:b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댓글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리뷰</a:t>
                      </a:r>
                      <a:r>
                        <a:rPr lang="en-US" altLang="ko-KR" sz="1200" b="1" dirty="0"/>
                        <a:t>,….)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다양한 상품을 홍보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제품 비교를 통해 더 나은 양질의 상품을 찾아낼 수 있다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다양한 채널의 확장 가능성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댓글을 작성하는 사람들의 평가가 매우 주관적이고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사용하는 환경이 달라 그 기준을 명확하게 파악하기 어렵다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다양한 상품을 홍보할 수 있는 </a:t>
            </a:r>
            <a:r>
              <a:rPr lang="ko-KR" altLang="en-US" sz="1200" dirty="0" err="1">
                <a:solidFill>
                  <a:srgbClr val="C00000"/>
                </a:solidFill>
              </a:rPr>
              <a:t>리뷰어를</a:t>
            </a:r>
            <a:r>
              <a:rPr lang="ko-KR" altLang="en-US" sz="1200" dirty="0">
                <a:solidFill>
                  <a:srgbClr val="C00000"/>
                </a:solidFill>
              </a:rPr>
              <a:t> 찾아내고 이외 상품을 제휴할 수 있는 업체를 선정하여 채널의 확장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60810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적절하지 않다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관련 제품 및 상품의 시장의 규모는 매우 방대하지만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현재는 국내시장에만 국한되어 있기에 너 많은 성장을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latin typeface="+mn-lt"/>
                        </a:rPr>
                        <a:t>이뤄내야한다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매우 높다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현제 상품군의 범위는 국내로 제한되어 있기때문에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더 많은 다양한 세계의 시장을 점유한다면 더 높은 성장을 이룰 수 있다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코로나 시대로인하여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메타버스 및 재택근무의 환경이 권장되고 있는 시대이므로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그 발전 잠재수요는 헤아릴 수 없다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36165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b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다나와의 경우는 현재 경쟁사인 스마트스토어 및 다양한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latin typeface="+mn-lt"/>
                        </a:rPr>
                        <a:t>종합포털사이트들과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 다양한 제휴 및 비교를 하면서 홍보에 주 목적을 </a:t>
                      </a:r>
                      <a:r>
                        <a:rPr lang="ko-KR" altLang="en-US" sz="1100" b="0" dirty="0" err="1">
                          <a:solidFill>
                            <a:schemeClr val="accent1"/>
                          </a:solidFill>
                          <a:latin typeface="+mn-lt"/>
                        </a:rPr>
                        <a:t>두고있기에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해당 경쟁사에서 비교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판매 기타 서비스를 시행하고 있어 매우 위협이 되고 있는 상태이다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기존의 유사한 업체들이 존재하며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해당업체들이 새로운 사업의 진출을 모색하고 있으므로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다소 위협의 가능성이 높다</a:t>
                      </a:r>
                      <a:r>
                        <a:rPr lang="en-US" altLang="ko-KR" sz="1100" b="0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6976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42956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407544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소비자가 원하는 방향의 상품을 최대한 선정하여 알권리를 제공</a:t>
                      </a: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.</a:t>
                      </a:r>
                      <a:b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</a:br>
                      <a:r>
                        <a:rPr lang="ko-KR" altLang="en-US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기준 이상의 과대광고를 통해 홍보하고 있어 과소비를 유도하는 경향이 많다</a:t>
                      </a:r>
                      <a:r>
                        <a:rPr lang="en-US" altLang="ko-KR" sz="1400" b="1" dirty="0">
                          <a:solidFill>
                            <a:schemeClr val="accent1"/>
                          </a:solidFill>
                          <a:latin typeface="+mn-lt"/>
                        </a:rPr>
                        <a:t>. </a:t>
                      </a:r>
                      <a:endParaRPr lang="en-US" altLang="ko-KR" sz="1100" b="1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규모에 맞게 적절한 인프라와 기술을 갖추고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fontAlgn="base" latinLnBrk="0"/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명확하고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필요한 자료만 제공하여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목적과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용도에 맞는 페이지를 제작한다면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나은 사이트로의 재구축으로 인하여 많은 시너지를 얻을 수 있다</a:t>
                      </a:r>
                      <a:r>
                        <a:rPr lang="en-US" altLang="ko-KR" sz="14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23049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71194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1008</Words>
  <Application>Microsoft Office PowerPoint</Application>
  <PresentationFormat>와이드스크린</PresentationFormat>
  <Paragraphs>174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aytjoeun</cp:lastModifiedBy>
  <cp:revision>96</cp:revision>
  <dcterms:created xsi:type="dcterms:W3CDTF">2021-04-03T06:27:39Z</dcterms:created>
  <dcterms:modified xsi:type="dcterms:W3CDTF">2021-09-03T09:27:56Z</dcterms:modified>
</cp:coreProperties>
</file>