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D377-566F-584C-9235-436E35E9F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B5091-4779-4147-9009-5A42E2E8C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87B6-FDD4-6044-8F13-448B7988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37A6-3ED1-6F4F-BC37-99C5D8F26319}" type="datetimeFigureOut">
              <a:rPr lang="es-ES" smtClean="0"/>
              <a:t>28/2/19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441D-0CCC-DD4A-A3D8-65D890F2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549C-155C-DD49-99C3-B5ADEC20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113-A82B-344A-9DD6-AF4A932F5B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94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EECD-33EA-5049-9470-AD6DF7B6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4848-3254-E648-9453-19024E249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85B4-55D2-B442-B86A-BAB7168A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37A6-3ED1-6F4F-BC37-99C5D8F26319}" type="datetimeFigureOut">
              <a:rPr lang="es-ES" smtClean="0"/>
              <a:t>28/2/19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9B23-A942-374F-A9A1-462D1F53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7F572-151C-2241-90E0-F51647FA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113-A82B-344A-9DD6-AF4A932F5B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89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D47B0-25BB-9C4E-831D-ED0DDDC6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E9033-5830-7348-BDEF-82BCE95A5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64079-BD05-4D48-B38F-11CE8C53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37A6-3ED1-6F4F-BC37-99C5D8F26319}" type="datetimeFigureOut">
              <a:rPr lang="es-ES" smtClean="0"/>
              <a:t>28/2/19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688A-53D3-0C45-A213-95A9878D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8502-7B37-4944-8B4E-A868672B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113-A82B-344A-9DD6-AF4A932F5B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07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468D-4C87-CD45-8507-1725C13B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610C-0260-6F4D-97B8-EAF746E4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C26D-2D4B-F44B-9499-50BBA00B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37A6-3ED1-6F4F-BC37-99C5D8F26319}" type="datetimeFigureOut">
              <a:rPr lang="es-ES" smtClean="0"/>
              <a:t>28/2/19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C950-E9AC-F549-BE02-85C968E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90DE5-ADC6-E349-87F3-E960BB35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113-A82B-344A-9DD6-AF4A932F5B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61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A817-847A-4B49-86C5-436D772C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5CC35-2A90-594D-B3FC-152FF63B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0DCC-B5E1-D14D-9D21-1C68BB35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37A6-3ED1-6F4F-BC37-99C5D8F26319}" type="datetimeFigureOut">
              <a:rPr lang="es-ES" smtClean="0"/>
              <a:t>28/2/19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8A045-1B8F-294E-8C08-70450AC0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DA976-5E71-2B44-9FEF-83C46D43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113-A82B-344A-9DD6-AF4A932F5B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14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FC72-A9CD-CB47-8B2C-CA320D40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9119-19FD-9442-B8DE-9142B2AFF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159E2-2826-8F49-923E-CD66D11D6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9A286-2472-DF4D-BFF6-1BD256E7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37A6-3ED1-6F4F-BC37-99C5D8F26319}" type="datetimeFigureOut">
              <a:rPr lang="es-ES" smtClean="0"/>
              <a:t>28/2/19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90327-9172-0B48-BD4E-A913443F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4D307-33A0-1A4C-A61A-31E255FB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113-A82B-344A-9DD6-AF4A932F5B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09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D842-6694-D14A-9A28-7BB0913C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B3F0-EBEE-6140-B6A1-8C00B21C6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F8AAF-1964-5C4B-B51D-CC4BC3E29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569E4-E3E7-4940-8829-C7FC489D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3BFFB-4281-444D-9AB6-98A8A0A55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E29BF-2036-654B-8A1C-0A4F5598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37A6-3ED1-6F4F-BC37-99C5D8F26319}" type="datetimeFigureOut">
              <a:rPr lang="es-ES" smtClean="0"/>
              <a:t>28/2/19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F4D95-9F62-D742-969E-2F5685CA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96E08-267A-F34D-BD99-46BCE687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113-A82B-344A-9DD6-AF4A932F5B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64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2274-ED61-214A-A15E-E6BB73B4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61EEE-2EB4-674C-8D20-750EAE5B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37A6-3ED1-6F4F-BC37-99C5D8F26319}" type="datetimeFigureOut">
              <a:rPr lang="es-ES" smtClean="0"/>
              <a:t>28/2/19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7F2B9-F4D5-E048-8147-B143139C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C3473-6B4E-2F45-8069-D43E8EFE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113-A82B-344A-9DD6-AF4A932F5B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55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436A2-FC92-5545-87B6-DE802B18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37A6-3ED1-6F4F-BC37-99C5D8F26319}" type="datetimeFigureOut">
              <a:rPr lang="es-ES" smtClean="0"/>
              <a:t>28/2/19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9E53D-86E2-3945-A419-46B315DD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FCC95-5BE0-804E-BE08-18AA26BF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113-A82B-344A-9DD6-AF4A932F5B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87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5E0B-6482-AF4D-A7C1-4CCC318D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ED25-0C23-C64B-B22B-FE12A026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8C2B9-CAE3-5B4E-8F4A-22D92A191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426A0-994A-D147-9E43-86301D65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37A6-3ED1-6F4F-BC37-99C5D8F26319}" type="datetimeFigureOut">
              <a:rPr lang="es-ES" smtClean="0"/>
              <a:t>28/2/19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51206-70BB-A74A-894B-011651B4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49394-384C-D744-9AE9-D2D8477E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113-A82B-344A-9DD6-AF4A932F5B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55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88AA-FE9A-5449-8E2C-DA78DCCF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B9599-7118-394B-B980-60EE45978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D6C9B-B36C-CD4A-87C4-8A1648C2D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061EB-77D7-0A4C-99FC-E8B08E3D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37A6-3ED1-6F4F-BC37-99C5D8F26319}" type="datetimeFigureOut">
              <a:rPr lang="es-ES" smtClean="0"/>
              <a:t>28/2/19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8E0A-D21E-CF40-BF3B-83A62A21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19B52-7657-E946-A287-0D00651A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D113-A82B-344A-9DD6-AF4A932F5B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92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65226-934D-CD44-AFBB-2487DBE7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5F2A1-2F52-974E-B157-02ED639FC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B14A7-D3CD-784C-B79E-E548D70F5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37A6-3ED1-6F4F-BC37-99C5D8F26319}" type="datetimeFigureOut">
              <a:rPr lang="es-ES" smtClean="0"/>
              <a:t>28/2/19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0AC1A-87AB-ED4D-BB13-3C1F9EBED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D075-02AD-9D4A-9892-C71AE67AD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9D113-A82B-344A-9DD6-AF4A932F5B1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22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loud 12">
            <a:extLst>
              <a:ext uri="{FF2B5EF4-FFF2-40B4-BE49-F238E27FC236}">
                <a16:creationId xmlns:a16="http://schemas.microsoft.com/office/drawing/2014/main" id="{E5518D0C-6A03-F749-BC13-7C1D6ABB8467}"/>
              </a:ext>
            </a:extLst>
          </p:cNvPr>
          <p:cNvSpPr/>
          <p:nvPr/>
        </p:nvSpPr>
        <p:spPr>
          <a:xfrm>
            <a:off x="323850" y="4686300"/>
            <a:ext cx="2819400" cy="1651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B794F2D7-2EC3-4847-8E96-1B55913B9022}"/>
              </a:ext>
            </a:extLst>
          </p:cNvPr>
          <p:cNvSpPr/>
          <p:nvPr/>
        </p:nvSpPr>
        <p:spPr>
          <a:xfrm>
            <a:off x="9258300" y="3129359"/>
            <a:ext cx="2819400" cy="1651000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87BC98E-BFF3-8443-9F4D-8783172CA253}"/>
              </a:ext>
            </a:extLst>
          </p:cNvPr>
          <p:cNvSpPr/>
          <p:nvPr/>
        </p:nvSpPr>
        <p:spPr>
          <a:xfrm>
            <a:off x="4406900" y="609600"/>
            <a:ext cx="2819400" cy="1651000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64D68-43E9-184B-9136-A7571820EBCA}"/>
              </a:ext>
            </a:extLst>
          </p:cNvPr>
          <p:cNvSpPr txBox="1"/>
          <p:nvPr/>
        </p:nvSpPr>
        <p:spPr>
          <a:xfrm>
            <a:off x="1149350" y="5327134"/>
            <a:ext cx="11684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Controller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E4965-ABB2-3244-9154-4F8E1B25BB18}"/>
              </a:ext>
            </a:extLst>
          </p:cNvPr>
          <p:cNvSpPr txBox="1"/>
          <p:nvPr/>
        </p:nvSpPr>
        <p:spPr>
          <a:xfrm>
            <a:off x="5232400" y="1226899"/>
            <a:ext cx="116840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DD3A6-8FE9-A049-B891-51D71A0568D7}"/>
              </a:ext>
            </a:extLst>
          </p:cNvPr>
          <p:cNvSpPr txBox="1"/>
          <p:nvPr/>
        </p:nvSpPr>
        <p:spPr>
          <a:xfrm>
            <a:off x="10083800" y="3676134"/>
            <a:ext cx="116840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Model</a:t>
            </a:r>
            <a:endParaRPr lang="es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980471-8302-4649-AF86-9FF20DC5B81F}"/>
              </a:ext>
            </a:extLst>
          </p:cNvPr>
          <p:cNvCxnSpPr>
            <a:cxnSpLocks/>
          </p:cNvCxnSpPr>
          <p:nvPr/>
        </p:nvCxnSpPr>
        <p:spPr>
          <a:xfrm flipV="1">
            <a:off x="2609850" y="2300953"/>
            <a:ext cx="2406650" cy="2271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CFC1CA-5F4A-4E4F-B98A-31CA906E7EB0}"/>
              </a:ext>
            </a:extLst>
          </p:cNvPr>
          <p:cNvCxnSpPr>
            <a:cxnSpLocks/>
          </p:cNvCxnSpPr>
          <p:nvPr/>
        </p:nvCxnSpPr>
        <p:spPr>
          <a:xfrm flipV="1">
            <a:off x="3470277" y="4529654"/>
            <a:ext cx="5673723" cy="11014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3FA4B9-D488-1749-AD1B-C27F17DC9E86}"/>
              </a:ext>
            </a:extLst>
          </p:cNvPr>
          <p:cNvCxnSpPr>
            <a:cxnSpLocks/>
          </p:cNvCxnSpPr>
          <p:nvPr/>
        </p:nvCxnSpPr>
        <p:spPr>
          <a:xfrm flipH="1">
            <a:off x="1473200" y="1933536"/>
            <a:ext cx="2933700" cy="259611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0EEC5D-8EEF-F04A-B309-11AB3F195B6F}"/>
              </a:ext>
            </a:extLst>
          </p:cNvPr>
          <p:cNvCxnSpPr>
            <a:cxnSpLocks/>
          </p:cNvCxnSpPr>
          <p:nvPr/>
        </p:nvCxnSpPr>
        <p:spPr>
          <a:xfrm>
            <a:off x="7442200" y="1270000"/>
            <a:ext cx="3098800" cy="175577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35D067-73B8-284C-A1DD-E35410237FCC}"/>
              </a:ext>
            </a:extLst>
          </p:cNvPr>
          <p:cNvCxnSpPr>
            <a:cxnSpLocks/>
          </p:cNvCxnSpPr>
          <p:nvPr/>
        </p:nvCxnSpPr>
        <p:spPr>
          <a:xfrm flipH="1" flipV="1">
            <a:off x="7048502" y="2008704"/>
            <a:ext cx="2209798" cy="129012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9E732F-51BB-614A-9E7D-DEDF2FCBBAEF}"/>
              </a:ext>
            </a:extLst>
          </p:cNvPr>
          <p:cNvSpPr txBox="1"/>
          <p:nvPr/>
        </p:nvSpPr>
        <p:spPr>
          <a:xfrm>
            <a:off x="1339850" y="2276922"/>
            <a:ext cx="2406650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event-driven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esdeveniment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inuput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C5E5E8-06CE-8142-B410-EDFBE2CC1AD4}"/>
              </a:ext>
            </a:extLst>
          </p:cNvPr>
          <p:cNvSpPr txBox="1"/>
          <p:nvPr/>
        </p:nvSpPr>
        <p:spPr>
          <a:xfrm>
            <a:off x="8293100" y="1777079"/>
            <a:ext cx="1930400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demana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...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4BCE46-2425-CF48-85C8-757B7B767AA1}"/>
              </a:ext>
            </a:extLst>
          </p:cNvPr>
          <p:cNvSpPr txBox="1"/>
          <p:nvPr/>
        </p:nvSpPr>
        <p:spPr>
          <a:xfrm>
            <a:off x="7667624" y="2515264"/>
            <a:ext cx="1323976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ús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indirecte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E28E24-83F8-EC45-9CF2-7EA0E17D4C83}"/>
              </a:ext>
            </a:extLst>
          </p:cNvPr>
          <p:cNvSpPr txBox="1"/>
          <p:nvPr/>
        </p:nvSpPr>
        <p:spPr>
          <a:xfrm>
            <a:off x="5197475" y="4905226"/>
            <a:ext cx="2406650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usa / modifica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4FCDEB-7780-E747-9ECD-287DE0430D6D}"/>
              </a:ext>
            </a:extLst>
          </p:cNvPr>
          <p:cNvSpPr txBox="1"/>
          <p:nvPr/>
        </p:nvSpPr>
        <p:spPr>
          <a:xfrm>
            <a:off x="3092450" y="3289504"/>
            <a:ext cx="2406650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sistema auxiliar</a:t>
            </a:r>
          </a:p>
        </p:txBody>
      </p:sp>
    </p:spTree>
    <p:extLst>
      <p:ext uri="{BB962C8B-B14F-4D97-AF65-F5344CB8AC3E}">
        <p14:creationId xmlns:p14="http://schemas.microsoft.com/office/powerpoint/2010/main" val="99925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A3DA4-BA74-6744-8A5F-829BE3B5F144}"/>
              </a:ext>
            </a:extLst>
          </p:cNvPr>
          <p:cNvSpPr/>
          <p:nvPr/>
        </p:nvSpPr>
        <p:spPr>
          <a:xfrm>
            <a:off x="1066800" y="381000"/>
            <a:ext cx="850900" cy="7366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72E62-39F0-0D4A-BCFF-8AE05B226772}"/>
              </a:ext>
            </a:extLst>
          </p:cNvPr>
          <p:cNvSpPr/>
          <p:nvPr/>
        </p:nvSpPr>
        <p:spPr>
          <a:xfrm>
            <a:off x="5232400" y="381000"/>
            <a:ext cx="850900" cy="736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017373-3965-9A4C-9769-166AAADFE432}"/>
              </a:ext>
            </a:extLst>
          </p:cNvPr>
          <p:cNvSpPr/>
          <p:nvPr/>
        </p:nvSpPr>
        <p:spPr>
          <a:xfrm>
            <a:off x="9398000" y="381000"/>
            <a:ext cx="850900" cy="736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F056F0-6664-4E47-B7C1-126CC39B0BFE}"/>
              </a:ext>
            </a:extLst>
          </p:cNvPr>
          <p:cNvCxnSpPr>
            <a:cxnSpLocks/>
          </p:cNvCxnSpPr>
          <p:nvPr/>
        </p:nvCxnSpPr>
        <p:spPr>
          <a:xfrm>
            <a:off x="1492250" y="2844800"/>
            <a:ext cx="0" cy="36703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55BC88-B959-A246-94F0-55E34112544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92250" y="1117600"/>
            <a:ext cx="0" cy="172720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9EEFF4-BED7-1A43-A677-BF9A6C0D413F}"/>
              </a:ext>
            </a:extLst>
          </p:cNvPr>
          <p:cNvCxnSpPr>
            <a:cxnSpLocks/>
          </p:cNvCxnSpPr>
          <p:nvPr/>
        </p:nvCxnSpPr>
        <p:spPr>
          <a:xfrm>
            <a:off x="5657850" y="1117600"/>
            <a:ext cx="0" cy="172720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312105-EB9F-144E-8545-F6F2C572E36E}"/>
              </a:ext>
            </a:extLst>
          </p:cNvPr>
          <p:cNvCxnSpPr>
            <a:cxnSpLocks/>
          </p:cNvCxnSpPr>
          <p:nvPr/>
        </p:nvCxnSpPr>
        <p:spPr>
          <a:xfrm>
            <a:off x="5657850" y="2844800"/>
            <a:ext cx="0" cy="355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10F145-4677-3744-8C90-A2477E25F2A1}"/>
              </a:ext>
            </a:extLst>
          </p:cNvPr>
          <p:cNvCxnSpPr>
            <a:cxnSpLocks/>
          </p:cNvCxnSpPr>
          <p:nvPr/>
        </p:nvCxnSpPr>
        <p:spPr>
          <a:xfrm>
            <a:off x="9804400" y="2844800"/>
            <a:ext cx="0" cy="36703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2E23E9-36C1-D14F-B074-5B0A74603467}"/>
              </a:ext>
            </a:extLst>
          </p:cNvPr>
          <p:cNvCxnSpPr>
            <a:cxnSpLocks/>
          </p:cNvCxnSpPr>
          <p:nvPr/>
        </p:nvCxnSpPr>
        <p:spPr>
          <a:xfrm>
            <a:off x="9804400" y="1117600"/>
            <a:ext cx="0" cy="172720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5AC584-656C-5644-A3DB-1948EF47756F}"/>
              </a:ext>
            </a:extLst>
          </p:cNvPr>
          <p:cNvCxnSpPr/>
          <p:nvPr/>
        </p:nvCxnSpPr>
        <p:spPr>
          <a:xfrm>
            <a:off x="1492250" y="2654300"/>
            <a:ext cx="41656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E93CDD-BB2C-174E-B26C-46957617B4E3}"/>
              </a:ext>
            </a:extLst>
          </p:cNvPr>
          <p:cNvCxnSpPr/>
          <p:nvPr/>
        </p:nvCxnSpPr>
        <p:spPr>
          <a:xfrm>
            <a:off x="5638800" y="3200400"/>
            <a:ext cx="41656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B9E711-5AD5-D344-94FA-71C09CB0A079}"/>
              </a:ext>
            </a:extLst>
          </p:cNvPr>
          <p:cNvCxnSpPr>
            <a:cxnSpLocks/>
          </p:cNvCxnSpPr>
          <p:nvPr/>
        </p:nvCxnSpPr>
        <p:spPr>
          <a:xfrm flipH="1">
            <a:off x="1482725" y="4191001"/>
            <a:ext cx="83216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1526BF-5CD5-6D40-B6B6-2AB2EC0DBA86}"/>
              </a:ext>
            </a:extLst>
          </p:cNvPr>
          <p:cNvSpPr txBox="1"/>
          <p:nvPr/>
        </p:nvSpPr>
        <p:spPr>
          <a:xfrm>
            <a:off x="6942137" y="2943136"/>
            <a:ext cx="1558925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requested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B6E82-FFCA-C94F-AD7C-FDAB5F377FD7}"/>
              </a:ext>
            </a:extLst>
          </p:cNvPr>
          <p:cNvSpPr txBox="1"/>
          <p:nvPr/>
        </p:nvSpPr>
        <p:spPr>
          <a:xfrm>
            <a:off x="4859337" y="3911599"/>
            <a:ext cx="174466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700AC4-7584-A947-80AA-8AD873480C08}"/>
              </a:ext>
            </a:extLst>
          </p:cNvPr>
          <p:cNvSpPr txBox="1"/>
          <p:nvPr/>
        </p:nvSpPr>
        <p:spPr>
          <a:xfrm>
            <a:off x="2677319" y="2515801"/>
            <a:ext cx="1558925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invoque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1E90A4-CB45-0F45-9EEC-598E67849FC0}"/>
              </a:ext>
            </a:extLst>
          </p:cNvPr>
          <p:cNvSpPr txBox="1"/>
          <p:nvPr/>
        </p:nvSpPr>
        <p:spPr>
          <a:xfrm>
            <a:off x="88115" y="2388970"/>
            <a:ext cx="1200935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EA9A7F-C866-FD49-B25B-2CD2C0D630BF}"/>
              </a:ext>
            </a:extLst>
          </p:cNvPr>
          <p:cNvCxnSpPr/>
          <p:nvPr/>
        </p:nvCxnSpPr>
        <p:spPr>
          <a:xfrm flipH="1">
            <a:off x="1482725" y="5448300"/>
            <a:ext cx="8321675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7E7927B-610D-3640-8822-84CB49FE243D}"/>
              </a:ext>
            </a:extLst>
          </p:cNvPr>
          <p:cNvSpPr txBox="1"/>
          <p:nvPr/>
        </p:nvSpPr>
        <p:spPr>
          <a:xfrm>
            <a:off x="4859337" y="5309800"/>
            <a:ext cx="1558925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D1628A-52AC-2245-87DF-FDEC80932A7F}"/>
              </a:ext>
            </a:extLst>
          </p:cNvPr>
          <p:cNvSpPr/>
          <p:nvPr/>
        </p:nvSpPr>
        <p:spPr>
          <a:xfrm>
            <a:off x="8808559" y="6063302"/>
            <a:ext cx="3185488" cy="55399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Mode MVC PUSH</a:t>
            </a:r>
          </a:p>
        </p:txBody>
      </p:sp>
    </p:spTree>
    <p:extLst>
      <p:ext uri="{BB962C8B-B14F-4D97-AF65-F5344CB8AC3E}">
        <p14:creationId xmlns:p14="http://schemas.microsoft.com/office/powerpoint/2010/main" val="159711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A3DA4-BA74-6744-8A5F-829BE3B5F144}"/>
              </a:ext>
            </a:extLst>
          </p:cNvPr>
          <p:cNvSpPr/>
          <p:nvPr/>
        </p:nvSpPr>
        <p:spPr>
          <a:xfrm>
            <a:off x="1066800" y="381000"/>
            <a:ext cx="850900" cy="7366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72E62-39F0-0D4A-BCFF-8AE05B226772}"/>
              </a:ext>
            </a:extLst>
          </p:cNvPr>
          <p:cNvSpPr/>
          <p:nvPr/>
        </p:nvSpPr>
        <p:spPr>
          <a:xfrm>
            <a:off x="5232400" y="381000"/>
            <a:ext cx="850900" cy="736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017373-3965-9A4C-9769-166AAADFE432}"/>
              </a:ext>
            </a:extLst>
          </p:cNvPr>
          <p:cNvSpPr/>
          <p:nvPr/>
        </p:nvSpPr>
        <p:spPr>
          <a:xfrm>
            <a:off x="9398000" y="381000"/>
            <a:ext cx="850900" cy="736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F056F0-6664-4E47-B7C1-126CC39B0BFE}"/>
              </a:ext>
            </a:extLst>
          </p:cNvPr>
          <p:cNvCxnSpPr>
            <a:cxnSpLocks/>
          </p:cNvCxnSpPr>
          <p:nvPr/>
        </p:nvCxnSpPr>
        <p:spPr>
          <a:xfrm>
            <a:off x="1492250" y="2844800"/>
            <a:ext cx="0" cy="36703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55BC88-B959-A246-94F0-55E34112544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92250" y="1117600"/>
            <a:ext cx="0" cy="172720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9EEFF4-BED7-1A43-A677-BF9A6C0D413F}"/>
              </a:ext>
            </a:extLst>
          </p:cNvPr>
          <p:cNvCxnSpPr>
            <a:cxnSpLocks/>
          </p:cNvCxnSpPr>
          <p:nvPr/>
        </p:nvCxnSpPr>
        <p:spPr>
          <a:xfrm>
            <a:off x="5657850" y="1117600"/>
            <a:ext cx="0" cy="172720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312105-EB9F-144E-8545-F6F2C572E36E}"/>
              </a:ext>
            </a:extLst>
          </p:cNvPr>
          <p:cNvCxnSpPr>
            <a:cxnSpLocks/>
          </p:cNvCxnSpPr>
          <p:nvPr/>
        </p:nvCxnSpPr>
        <p:spPr>
          <a:xfrm>
            <a:off x="5657850" y="2844800"/>
            <a:ext cx="0" cy="355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10F145-4677-3744-8C90-A2477E25F2A1}"/>
              </a:ext>
            </a:extLst>
          </p:cNvPr>
          <p:cNvCxnSpPr>
            <a:cxnSpLocks/>
          </p:cNvCxnSpPr>
          <p:nvPr/>
        </p:nvCxnSpPr>
        <p:spPr>
          <a:xfrm>
            <a:off x="9804400" y="2844800"/>
            <a:ext cx="0" cy="36703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2E23E9-36C1-D14F-B074-5B0A74603467}"/>
              </a:ext>
            </a:extLst>
          </p:cNvPr>
          <p:cNvCxnSpPr>
            <a:cxnSpLocks/>
          </p:cNvCxnSpPr>
          <p:nvPr/>
        </p:nvCxnSpPr>
        <p:spPr>
          <a:xfrm>
            <a:off x="9804400" y="1117600"/>
            <a:ext cx="0" cy="172720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5AC584-656C-5644-A3DB-1948EF47756F}"/>
              </a:ext>
            </a:extLst>
          </p:cNvPr>
          <p:cNvCxnSpPr/>
          <p:nvPr/>
        </p:nvCxnSpPr>
        <p:spPr>
          <a:xfrm>
            <a:off x="1492250" y="2654300"/>
            <a:ext cx="41656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E93CDD-BB2C-174E-B26C-46957617B4E3}"/>
              </a:ext>
            </a:extLst>
          </p:cNvPr>
          <p:cNvCxnSpPr/>
          <p:nvPr/>
        </p:nvCxnSpPr>
        <p:spPr>
          <a:xfrm>
            <a:off x="5638800" y="3200400"/>
            <a:ext cx="41656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B9E711-5AD5-D344-94FA-71C09CB0A079}"/>
              </a:ext>
            </a:extLst>
          </p:cNvPr>
          <p:cNvCxnSpPr>
            <a:cxnSpLocks/>
          </p:cNvCxnSpPr>
          <p:nvPr/>
        </p:nvCxnSpPr>
        <p:spPr>
          <a:xfrm flipH="1">
            <a:off x="1482725" y="4191001"/>
            <a:ext cx="83216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1526BF-5CD5-6D40-B6B6-2AB2EC0DBA86}"/>
              </a:ext>
            </a:extLst>
          </p:cNvPr>
          <p:cNvSpPr txBox="1"/>
          <p:nvPr/>
        </p:nvSpPr>
        <p:spPr>
          <a:xfrm>
            <a:off x="6942137" y="2943136"/>
            <a:ext cx="1558925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requested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B6E82-FFCA-C94F-AD7C-FDAB5F377FD7}"/>
              </a:ext>
            </a:extLst>
          </p:cNvPr>
          <p:cNvSpPr txBox="1"/>
          <p:nvPr/>
        </p:nvSpPr>
        <p:spPr>
          <a:xfrm>
            <a:off x="4868864" y="4052501"/>
            <a:ext cx="1558925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700AC4-7584-A947-80AA-8AD873480C08}"/>
              </a:ext>
            </a:extLst>
          </p:cNvPr>
          <p:cNvSpPr txBox="1"/>
          <p:nvPr/>
        </p:nvSpPr>
        <p:spPr>
          <a:xfrm>
            <a:off x="2677319" y="2515801"/>
            <a:ext cx="1558925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invoque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1E90A4-CB45-0F45-9EEC-598E67849FC0}"/>
              </a:ext>
            </a:extLst>
          </p:cNvPr>
          <p:cNvSpPr txBox="1"/>
          <p:nvPr/>
        </p:nvSpPr>
        <p:spPr>
          <a:xfrm>
            <a:off x="88115" y="2388970"/>
            <a:ext cx="1200935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2BCEF9-6960-814D-819B-9D18BEC039CE}"/>
              </a:ext>
            </a:extLst>
          </p:cNvPr>
          <p:cNvCxnSpPr/>
          <p:nvPr/>
        </p:nvCxnSpPr>
        <p:spPr>
          <a:xfrm>
            <a:off x="1501775" y="4794250"/>
            <a:ext cx="83121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F6DEC6-F9D0-264A-BB6B-39997419D6B2}"/>
              </a:ext>
            </a:extLst>
          </p:cNvPr>
          <p:cNvSpPr txBox="1"/>
          <p:nvPr/>
        </p:nvSpPr>
        <p:spPr>
          <a:xfrm>
            <a:off x="4761708" y="4679950"/>
            <a:ext cx="1666081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E92E6C0-712C-CD44-A3FE-9E55E75692E8}"/>
              </a:ext>
            </a:extLst>
          </p:cNvPr>
          <p:cNvCxnSpPr/>
          <p:nvPr/>
        </p:nvCxnSpPr>
        <p:spPr>
          <a:xfrm flipH="1">
            <a:off x="1482725" y="5445897"/>
            <a:ext cx="8312151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BBE4D0-AE01-B643-AA84-739318679CEC}"/>
              </a:ext>
            </a:extLst>
          </p:cNvPr>
          <p:cNvSpPr txBox="1"/>
          <p:nvPr/>
        </p:nvSpPr>
        <p:spPr>
          <a:xfrm>
            <a:off x="4815285" y="5312204"/>
            <a:ext cx="1558925" cy="2769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FDDFD-00F5-964A-BDE9-136563D9AC64}"/>
              </a:ext>
            </a:extLst>
          </p:cNvPr>
          <p:cNvSpPr/>
          <p:nvPr/>
        </p:nvSpPr>
        <p:spPr>
          <a:xfrm>
            <a:off x="8808559" y="6063302"/>
            <a:ext cx="3185487" cy="55399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Mode MVC PULL</a:t>
            </a:r>
          </a:p>
        </p:txBody>
      </p:sp>
    </p:spTree>
    <p:extLst>
      <p:ext uri="{BB962C8B-B14F-4D97-AF65-F5344CB8AC3E}">
        <p14:creationId xmlns:p14="http://schemas.microsoft.com/office/powerpoint/2010/main" val="288205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09D083-A0D7-1649-9CBF-13DB0602B6D6}"/>
              </a:ext>
            </a:extLst>
          </p:cNvPr>
          <p:cNvSpPr txBox="1"/>
          <p:nvPr/>
        </p:nvSpPr>
        <p:spPr>
          <a:xfrm>
            <a:off x="6210300" y="1879600"/>
            <a:ext cx="16383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InputKeyboard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B80A7-4821-C94F-926F-A432C4B2FC4A}"/>
              </a:ext>
            </a:extLst>
          </p:cNvPr>
          <p:cNvSpPr txBox="1"/>
          <p:nvPr/>
        </p:nvSpPr>
        <p:spPr>
          <a:xfrm>
            <a:off x="342900" y="2546866"/>
            <a:ext cx="16256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InputMouse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A502B-9FE8-6745-9916-882958A3FB56}"/>
              </a:ext>
            </a:extLst>
          </p:cNvPr>
          <p:cNvSpPr txBox="1"/>
          <p:nvPr/>
        </p:nvSpPr>
        <p:spPr>
          <a:xfrm>
            <a:off x="2959100" y="2732216"/>
            <a:ext cx="18669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InputMouseEvent</a:t>
            </a:r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593C2-E72D-8B4D-8065-2C7DB06A6C32}"/>
              </a:ext>
            </a:extLst>
          </p:cNvPr>
          <p:cNvSpPr txBox="1"/>
          <p:nvPr/>
        </p:nvSpPr>
        <p:spPr>
          <a:xfrm>
            <a:off x="2311400" y="1270000"/>
            <a:ext cx="11176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11F8F-A97A-2743-AF74-3BE022E5F4AC}"/>
              </a:ext>
            </a:extLst>
          </p:cNvPr>
          <p:cNvSpPr txBox="1"/>
          <p:nvPr/>
        </p:nvSpPr>
        <p:spPr>
          <a:xfrm>
            <a:off x="9601200" y="4914900"/>
            <a:ext cx="16383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OutputPercent</a:t>
            </a:r>
            <a:endParaRPr lang="es-E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6A20E-65D4-114B-BBE5-8B23752FCD3E}"/>
              </a:ext>
            </a:extLst>
          </p:cNvPr>
          <p:cNvSpPr txBox="1"/>
          <p:nvPr/>
        </p:nvSpPr>
        <p:spPr>
          <a:xfrm>
            <a:off x="6457950" y="6012935"/>
            <a:ext cx="18669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OutputBar</a:t>
            </a:r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EC989-5E0A-2349-AB47-9F50FDA17649}"/>
              </a:ext>
            </a:extLst>
          </p:cNvPr>
          <p:cNvSpPr txBox="1"/>
          <p:nvPr/>
        </p:nvSpPr>
        <p:spPr>
          <a:xfrm>
            <a:off x="5365750" y="4730234"/>
            <a:ext cx="111760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Output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A0437E80-9396-7B4F-9F1C-E33229462019}"/>
              </a:ext>
            </a:extLst>
          </p:cNvPr>
          <p:cNvSpPr/>
          <p:nvPr/>
        </p:nvSpPr>
        <p:spPr>
          <a:xfrm>
            <a:off x="3778250" y="437634"/>
            <a:ext cx="1708150" cy="6106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abstract</a:t>
            </a:r>
            <a:endParaRPr lang="es-ES" dirty="0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E7C493D4-035E-1B42-B56F-4B5CA63C6601}"/>
              </a:ext>
            </a:extLst>
          </p:cNvPr>
          <p:cNvSpPr/>
          <p:nvPr/>
        </p:nvSpPr>
        <p:spPr>
          <a:xfrm>
            <a:off x="7391400" y="3911600"/>
            <a:ext cx="2019300" cy="6233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interface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0BC0C7-3700-7A49-800F-8B8606F99690}"/>
              </a:ext>
            </a:extLst>
          </p:cNvPr>
          <p:cNvCxnSpPr/>
          <p:nvPr/>
        </p:nvCxnSpPr>
        <p:spPr>
          <a:xfrm flipH="1">
            <a:off x="1155700" y="1765300"/>
            <a:ext cx="102870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A2FCD9-6D6F-E244-B87E-8C36D83C32B0}"/>
              </a:ext>
            </a:extLst>
          </p:cNvPr>
          <p:cNvCxnSpPr>
            <a:cxnSpLocks/>
          </p:cNvCxnSpPr>
          <p:nvPr/>
        </p:nvCxnSpPr>
        <p:spPr>
          <a:xfrm>
            <a:off x="3048000" y="1852141"/>
            <a:ext cx="730250" cy="69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063DF0-F18F-994F-95FE-80A2333767A4}"/>
              </a:ext>
            </a:extLst>
          </p:cNvPr>
          <p:cNvCxnSpPr/>
          <p:nvPr/>
        </p:nvCxnSpPr>
        <p:spPr>
          <a:xfrm>
            <a:off x="3556000" y="1454666"/>
            <a:ext cx="2540000" cy="31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C045AE-D5F0-904B-87BE-3F9F610A4D49}"/>
              </a:ext>
            </a:extLst>
          </p:cNvPr>
          <p:cNvCxnSpPr/>
          <p:nvPr/>
        </p:nvCxnSpPr>
        <p:spPr>
          <a:xfrm>
            <a:off x="6680200" y="4914900"/>
            <a:ext cx="27305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6354B6-C29B-5C4C-A07D-7D1CDB7387BA}"/>
              </a:ext>
            </a:extLst>
          </p:cNvPr>
          <p:cNvCxnSpPr>
            <a:cxnSpLocks/>
          </p:cNvCxnSpPr>
          <p:nvPr/>
        </p:nvCxnSpPr>
        <p:spPr>
          <a:xfrm>
            <a:off x="6096000" y="5213866"/>
            <a:ext cx="1155700" cy="62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07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72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Barkam</dc:creator>
  <cp:lastModifiedBy>Hamza Barkam</cp:lastModifiedBy>
  <cp:revision>5</cp:revision>
  <dcterms:created xsi:type="dcterms:W3CDTF">2019-02-27T17:23:31Z</dcterms:created>
  <dcterms:modified xsi:type="dcterms:W3CDTF">2019-02-28T11:34:58Z</dcterms:modified>
</cp:coreProperties>
</file>