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2" r:id="rId8"/>
    <p:sldId id="265" r:id="rId9"/>
    <p:sldId id="266" r:id="rId10"/>
    <p:sldId id="268" r:id="rId11"/>
    <p:sldId id="260" r:id="rId12"/>
    <p:sldId id="263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F90B8-A21A-4470-975F-6D88B905F966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8C49-DE9F-4030-8539-0DBE6511A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751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F90B8-A21A-4470-975F-6D88B905F966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8C49-DE9F-4030-8539-0DBE6511A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151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F90B8-A21A-4470-975F-6D88B905F966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8C49-DE9F-4030-8539-0DBE6511A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830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F90B8-A21A-4470-975F-6D88B905F966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8C49-DE9F-4030-8539-0DBE6511A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81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F90B8-A21A-4470-975F-6D88B905F966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8C49-DE9F-4030-8539-0DBE6511A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138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F90B8-A21A-4470-975F-6D88B905F966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8C49-DE9F-4030-8539-0DBE6511A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027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F90B8-A21A-4470-975F-6D88B905F966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8C49-DE9F-4030-8539-0DBE6511A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001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F90B8-A21A-4470-975F-6D88B905F966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8C49-DE9F-4030-8539-0DBE6511A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148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F90B8-A21A-4470-975F-6D88B905F966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8C49-DE9F-4030-8539-0DBE6511A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506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F90B8-A21A-4470-975F-6D88B905F966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8C49-DE9F-4030-8539-0DBE6511A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9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F90B8-A21A-4470-975F-6D88B905F966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8C49-DE9F-4030-8539-0DBE6511A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554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F90B8-A21A-4470-975F-6D88B905F966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58C49-DE9F-4030-8539-0DBE6511A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154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75657"/>
            <a:ext cx="9144000" cy="2334306"/>
          </a:xfrm>
        </p:spPr>
        <p:txBody>
          <a:bodyPr>
            <a:normAutofit/>
          </a:bodyPr>
          <a:lstStyle/>
          <a:p>
            <a:r>
              <a:rPr lang="en-US" altLang="ko-KR" sz="8800" b="1" dirty="0" smtClean="0"/>
              <a:t>07. </a:t>
            </a:r>
            <a:r>
              <a:rPr lang="ko-KR" altLang="en-US" sz="8800" b="1" dirty="0" err="1" smtClean="0"/>
              <a:t>통합구현</a:t>
            </a:r>
            <a:endParaRPr lang="ko-KR" altLang="en-US" sz="88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963886"/>
            <a:ext cx="9144000" cy="1124338"/>
          </a:xfrm>
        </p:spPr>
        <p:txBody>
          <a:bodyPr/>
          <a:lstStyle/>
          <a:p>
            <a:r>
              <a:rPr lang="ko-KR" altLang="en-US" dirty="0" err="1" smtClean="0"/>
              <a:t>진윤희</a:t>
            </a:r>
            <a:endParaRPr lang="en-US" altLang="ko-KR" dirty="0"/>
          </a:p>
          <a:p>
            <a:r>
              <a:rPr lang="en-US" altLang="ko-KR" dirty="0" smtClean="0"/>
              <a:t>2022/11/18 </a:t>
            </a:r>
            <a:r>
              <a:rPr lang="ko-KR" altLang="en-US" dirty="0" smtClean="0"/>
              <a:t>정기수행평가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2783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3. </a:t>
            </a:r>
            <a:r>
              <a:rPr lang="ko-KR" altLang="en-US" dirty="0"/>
              <a:t>기능 구현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48" y="1548348"/>
            <a:ext cx="3791433" cy="5143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76721" y="3822173"/>
            <a:ext cx="1608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DBHelper.java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333" y="2075624"/>
            <a:ext cx="3858163" cy="20291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37894" y="4120336"/>
            <a:ext cx="1409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Context.xml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07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4. </a:t>
            </a:r>
            <a:r>
              <a:rPr lang="ko-KR" altLang="en-US" dirty="0" smtClean="0"/>
              <a:t>실행</a:t>
            </a:r>
            <a:r>
              <a:rPr lang="en-US" altLang="ko-KR" dirty="0"/>
              <a:t> </a:t>
            </a:r>
            <a:r>
              <a:rPr lang="en-US" altLang="ko-KR" dirty="0" smtClean="0"/>
              <a:t>- book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827" y="36667"/>
            <a:ext cx="5504922" cy="40575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85537" y="222455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5"/>
                </a:solidFill>
              </a:rPr>
              <a:t>도서 등록하기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861"/>
          <a:stretch/>
        </p:blipFill>
        <p:spPr>
          <a:xfrm>
            <a:off x="242767" y="1165861"/>
            <a:ext cx="3439538" cy="285605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2056" y="409424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5"/>
                </a:solidFill>
              </a:rPr>
              <a:t>도서 수정하기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707" y="2756355"/>
            <a:ext cx="3840889" cy="405328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81331" y="2995127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5"/>
                </a:solidFill>
              </a:rPr>
              <a:t>도서 삭제하기</a:t>
            </a:r>
            <a:endParaRPr lang="ko-KR" alt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55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4. </a:t>
            </a:r>
            <a:r>
              <a:rPr lang="ko-KR" altLang="en-US" dirty="0" smtClean="0"/>
              <a:t>실행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- customer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087" y="565946"/>
            <a:ext cx="4734586" cy="576342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5452"/>
            <a:ext cx="3717911" cy="479593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06081" y="235131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accent5"/>
                </a:solidFill>
              </a:rPr>
              <a:t>고객 삭제하기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16212" y="198198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5"/>
                </a:solidFill>
              </a:rPr>
              <a:t>고객 등록하기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96604" y="432201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5"/>
                </a:solidFill>
              </a:rPr>
              <a:t>고객 수정하기</a:t>
            </a:r>
            <a:endParaRPr lang="ko-KR" alt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5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632463"/>
            <a:ext cx="12192000" cy="1325563"/>
          </a:xfrm>
        </p:spPr>
        <p:txBody>
          <a:bodyPr>
            <a:noAutofit/>
          </a:bodyPr>
          <a:lstStyle/>
          <a:p>
            <a:pPr algn="ctr"/>
            <a:r>
              <a:rPr lang="ko-KR" altLang="en-US" sz="9600" dirty="0" smtClean="0"/>
              <a:t>감사합니다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66043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3771" y="365125"/>
            <a:ext cx="10570029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6600" b="1" dirty="0" smtClean="0"/>
              <a:t>목차</a:t>
            </a:r>
            <a:endParaRPr lang="ko-KR" altLang="en-US" sz="66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60714" y="2329478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4800" dirty="0" smtClean="0"/>
              <a:t>문제</a:t>
            </a:r>
            <a:r>
              <a:rPr lang="en-US" altLang="ko-KR" sz="4800" dirty="0" smtClean="0"/>
              <a:t>1. </a:t>
            </a:r>
            <a:r>
              <a:rPr lang="ko-KR" altLang="en-US" sz="4800" dirty="0" smtClean="0"/>
              <a:t>프로젝트 생성 및 구성</a:t>
            </a:r>
            <a:endParaRPr lang="en-US" altLang="ko-KR" sz="4800" dirty="0" smtClean="0"/>
          </a:p>
          <a:p>
            <a:r>
              <a:rPr lang="ko-KR" altLang="en-US" sz="4800" dirty="0" smtClean="0"/>
              <a:t>문제</a:t>
            </a:r>
            <a:r>
              <a:rPr lang="en-US" altLang="ko-KR" sz="4800" dirty="0" smtClean="0"/>
              <a:t>2. </a:t>
            </a:r>
            <a:r>
              <a:rPr lang="ko-KR" altLang="en-US" sz="4800" dirty="0" smtClean="0"/>
              <a:t>화면 구현</a:t>
            </a:r>
            <a:endParaRPr lang="en-US" altLang="ko-KR" sz="4800" dirty="0" smtClean="0"/>
          </a:p>
          <a:p>
            <a:r>
              <a:rPr lang="ko-KR" altLang="en-US" sz="4800" dirty="0" smtClean="0"/>
              <a:t>문제</a:t>
            </a:r>
            <a:r>
              <a:rPr lang="en-US" altLang="ko-KR" sz="4800" dirty="0" smtClean="0"/>
              <a:t>3. </a:t>
            </a:r>
            <a:r>
              <a:rPr lang="ko-KR" altLang="en-US" sz="4800" dirty="0" smtClean="0"/>
              <a:t>기능 구현</a:t>
            </a:r>
            <a:endParaRPr lang="en-US" altLang="ko-KR" sz="4800" dirty="0" smtClean="0"/>
          </a:p>
          <a:p>
            <a:r>
              <a:rPr lang="ko-KR" altLang="en-US" sz="4800" dirty="0" smtClean="0"/>
              <a:t>문제</a:t>
            </a:r>
            <a:r>
              <a:rPr lang="en-US" altLang="ko-KR" sz="4800" dirty="0" smtClean="0"/>
              <a:t>4. </a:t>
            </a:r>
            <a:r>
              <a:rPr lang="ko-KR" altLang="en-US" sz="4800" dirty="0" smtClean="0"/>
              <a:t>실행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047286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1. </a:t>
            </a:r>
            <a:r>
              <a:rPr lang="ko-KR" altLang="en-US" dirty="0"/>
              <a:t>프로젝트 생성 및 구성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066" y="1558121"/>
            <a:ext cx="2724530" cy="40963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168" y="1267633"/>
            <a:ext cx="2724530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9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7" y="42110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2. </a:t>
            </a:r>
            <a:r>
              <a:rPr lang="ko-KR" altLang="en-US" dirty="0"/>
              <a:t>화면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book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51" y="2547481"/>
            <a:ext cx="2941938" cy="24537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626" y="1746671"/>
            <a:ext cx="3574278" cy="389997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2755" y="746402"/>
            <a:ext cx="4067743" cy="277216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2755" y="3611514"/>
            <a:ext cx="4667901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06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2. </a:t>
            </a:r>
            <a:r>
              <a:rPr lang="ko-KR" altLang="en-US" dirty="0" smtClean="0"/>
              <a:t>화면 구현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-customer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37" y="1802345"/>
            <a:ext cx="4277322" cy="302937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121" y="535343"/>
            <a:ext cx="4867954" cy="27816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2121" y="3317031"/>
            <a:ext cx="4344006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10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3. </a:t>
            </a:r>
            <a:r>
              <a:rPr lang="ko-KR" altLang="en-US" dirty="0" smtClean="0"/>
              <a:t>기능 구현</a:t>
            </a:r>
            <a:r>
              <a:rPr lang="en-US" altLang="ko-KR" dirty="0"/>
              <a:t> </a:t>
            </a:r>
            <a:r>
              <a:rPr lang="en-US" altLang="ko-KR" dirty="0" smtClean="0"/>
              <a:t>– book (controller)</a:t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84" y="1639834"/>
            <a:ext cx="4624601" cy="29562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6215" y="4226768"/>
            <a:ext cx="199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</a:rPr>
              <a:t>ListController.java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2801" y="1130545"/>
            <a:ext cx="4939370" cy="439055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96000" y="5271796"/>
            <a:ext cx="2386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</a:rPr>
              <a:t>ModifyController.java</a:t>
            </a:r>
            <a:endParaRPr lang="ko-KR" alt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58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3. </a:t>
            </a:r>
            <a:r>
              <a:rPr lang="ko-KR" altLang="en-US" dirty="0" smtClean="0"/>
              <a:t>기능 구현</a:t>
            </a:r>
            <a:r>
              <a:rPr lang="en-US" altLang="ko-KR" dirty="0" smtClean="0"/>
              <a:t> – book (controller)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23" y="1511560"/>
            <a:ext cx="5026899" cy="39281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4935894"/>
            <a:ext cx="2486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</a:rPr>
              <a:t>RegisterController.java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955" y="1537102"/>
            <a:ext cx="6622594" cy="35834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67600" y="4566562"/>
            <a:ext cx="2319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</a:rPr>
              <a:t>DeleteController.java</a:t>
            </a:r>
            <a:endParaRPr lang="ko-KR" alt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1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3. </a:t>
            </a:r>
            <a:r>
              <a:rPr lang="ko-KR" altLang="en-US" dirty="0" smtClean="0"/>
              <a:t>기능 구현</a:t>
            </a:r>
            <a:r>
              <a:rPr lang="en-US" altLang="ko-KR" dirty="0" smtClean="0"/>
              <a:t> – Customer (controller)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6296"/>
            <a:ext cx="5964957" cy="33169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4482" y="5066522"/>
            <a:ext cx="199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</a:rPr>
              <a:t>ListController.java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305" y="1516296"/>
            <a:ext cx="5495542" cy="51603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40147" y="2276669"/>
            <a:ext cx="2386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</a:rPr>
              <a:t>ModifyController.java</a:t>
            </a:r>
            <a:endParaRPr lang="ko-KR" alt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64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3. </a:t>
            </a:r>
            <a:r>
              <a:rPr lang="ko-KR" altLang="en-US" dirty="0" smtClean="0"/>
              <a:t>기능 구현</a:t>
            </a:r>
            <a:r>
              <a:rPr lang="en-US" altLang="ko-KR" dirty="0" smtClean="0"/>
              <a:t> – Customer (controller)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3" y="1427582"/>
            <a:ext cx="5599573" cy="49875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66607" y="5150498"/>
            <a:ext cx="2486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</a:rPr>
              <a:t>RegisterController.java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672" y="1690688"/>
            <a:ext cx="6368347" cy="32140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01651" y="5158465"/>
            <a:ext cx="2319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</a:rPr>
              <a:t>DeleteController.java</a:t>
            </a:r>
            <a:endParaRPr lang="ko-KR" alt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40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123</Words>
  <Application>Microsoft Office PowerPoint</Application>
  <PresentationFormat>와이드스크린</PresentationFormat>
  <Paragraphs>35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07. 통합구현</vt:lpstr>
      <vt:lpstr>목차</vt:lpstr>
      <vt:lpstr>문제1. 프로젝트 생성 및 구성 </vt:lpstr>
      <vt:lpstr>문제2. 화면 구현 - book </vt:lpstr>
      <vt:lpstr>문제2. 화면 구현 -customer</vt:lpstr>
      <vt:lpstr>문제3. 기능 구현 – book (controller) </vt:lpstr>
      <vt:lpstr>문제3. 기능 구현 – book (controller)</vt:lpstr>
      <vt:lpstr>문제3. 기능 구현 – Customer (controller)</vt:lpstr>
      <vt:lpstr>문제3. 기능 구현 – Customer (controller)</vt:lpstr>
      <vt:lpstr>문제3. 기능 구현</vt:lpstr>
      <vt:lpstr>문제4. 실행 - book </vt:lpstr>
      <vt:lpstr>문제4. 실행 - customer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07. 통합구현</dc:title>
  <dc:creator>java1</dc:creator>
  <cp:lastModifiedBy>java1</cp:lastModifiedBy>
  <cp:revision>8</cp:revision>
  <dcterms:created xsi:type="dcterms:W3CDTF">2022-11-18T03:46:03Z</dcterms:created>
  <dcterms:modified xsi:type="dcterms:W3CDTF">2022-11-18T04:46:46Z</dcterms:modified>
</cp:coreProperties>
</file>