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llissionsbetweenwildlifeandairplanesbetween2001and2015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6FEAE7-78C1-443C-95F4-F86E534AA2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Collissions between wildlife and airplanes between 2001 and 2015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EE2F19C-7259-4BAE-912F-218F32681C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1/31/2023 12:58:41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kes per airport total" id="2" name="slide2">
            <a:extLst>
              <a:ext uri="{FF2B5EF4-FFF2-40B4-BE49-F238E27FC236}">
                <a16:creationId xmlns:a16="http://schemas.microsoft.com/office/drawing/2014/main" id="{98C66044-CCF2-4A01-9CD7-17CC571576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70" y="400050"/>
            <a:ext cx="771906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 of collisions by airport" id="3" name="slide3">
            <a:extLst>
              <a:ext uri="{FF2B5EF4-FFF2-40B4-BE49-F238E27FC236}">
                <a16:creationId xmlns:a16="http://schemas.microsoft.com/office/drawing/2014/main" id="{EF03F95F-DC2D-408A-90B1-A69A031005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40" y="400050"/>
            <a:ext cx="812292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 and species per collision" id="4" name="slide4">
            <a:extLst>
              <a:ext uri="{FF2B5EF4-FFF2-40B4-BE49-F238E27FC236}">
                <a16:creationId xmlns:a16="http://schemas.microsoft.com/office/drawing/2014/main" id="{74D51EC1-F43F-4B74-848B-63FE6AFFD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019"/>
            <a:ext cx="12192000" cy="38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20 airports" id="5" name="slide5">
            <a:extLst>
              <a:ext uri="{FF2B5EF4-FFF2-40B4-BE49-F238E27FC236}">
                <a16:creationId xmlns:a16="http://schemas.microsoft.com/office/drawing/2014/main" id="{69AAC0D9-13AE-45CC-8C1F-2F6B16F1BA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495"/>
            <a:ext cx="12192000" cy="38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6" name="slide6">
            <a:extLst>
              <a:ext uri="{FF2B5EF4-FFF2-40B4-BE49-F238E27FC236}">
                <a16:creationId xmlns:a16="http://schemas.microsoft.com/office/drawing/2014/main" id="{51A1BA20-EC3A-4B5A-9D70-48A11ABDAE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085"/>
            <a:ext cx="12192000" cy="48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2023-01-31T12:58:41Z</dcterms:created>
  <dcterms:modified xsi:type="dcterms:W3CDTF">2023-01-31T12:58:41Z</dcterms:modified>
</cp:coreProperties>
</file>