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5" name="Ксения Анисимова"/>
  <p:cmAuthor clrIdx="1" id="1" initials="" lastIdx="4" name="Юлдуз Хаертдинова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FB4A97-A4CB-472C-8D5B-72F0866E19B9}">
  <a:tblStyle styleId="{AAFB4A97-A4CB-472C-8D5B-72F0866E19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12T19:08:28.103">
    <p:pos x="600" y="758"/>
    <p:text>Ещё размышление: не думаю, что в этом году у нас будет много времени и сил на этот проект с такими призрачными перспективными. На мой взгляд, можно сосредоточиться на "малом" и не думать больше большими мазками в принципе. Доделаем корпус, прогоним через уже имеющийся у нас код его, сделаем датасет, если хватит времени, закинем все эти данные в проооостенький сайт. Полноценное издание это сложно.</p:text>
  </p:cm>
  <p:cm authorId="0" idx="2" dt="2024-11-12T19:09:34.823">
    <p:pos x="600" y="858"/>
    <p:text>Нужно встретиться с Ореховым</p:text>
  </p:cm>
  <p:cm authorId="0" idx="3" dt="2024-11-13T09:36:00.055">
    <p:pos x="600" y="958"/>
    <p:text>Выглядит хорошо, но что делает архив, я, например, не понимаю и в какой момент мы можем включиться в работу друг друга тоже (это плохо); но, кажется, дело тут в мотивации, её может не хватить просто на этот путь.</p:text>
  </p:cm>
  <p:cm authorId="1" idx="1" dt="2024-11-12T21:49:42.139">
    <p:pos x="600" y="958"/>
    <p:text>Предлагаю вообще не думать сейчас об интеграции с архивом.. Нам даже интегрировать нечего, и наши проекты совсем не связались в процессе работы
1 total reaction
Ксения Анисимова reacted with 👍 at 2024-11-13 01:36 AM</p:text>
  </p:cm>
  <p:cm authorId="0" idx="4" dt="2024-11-12T19:01:19.449">
    <p:pos x="600" y="1058"/>
    <p:text>Тут я думаю у нас два пути: либо мы доводим до ума исследование и становимся вознесеноведами (?), или мы делаем-таки издание и занимаемся преимущественно веб-разработкой. Этот путь мне кажется туманным: мне трудно сказать, как мы будем заниматься этим и зачем я тоже уже не понимаю..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11-13T11:18:42.365">
    <p:pos x="499" y="660"/>
    <p:text>Юлдуз, тут, думаю, попрошу тебя прокомментировать
1 total reaction
Юлдуз Хаертдинова reacted with 👍 at 2024-11-13 03:18 AM</p:text>
  </p:cm>
  <p:cm authorId="0" idx="6" dt="2024-11-13T11:04:51.524">
    <p:pos x="499" y="660"/>
    <p:text>Когда выступать будем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4-11-12T21:48:14.923">
    <p:pos x="214" y="1354"/>
    <p:text>Это значит, что мы должны оставить после себя что-то в таком виде, чтобы кто-то это смог продолжить? Что после нас должно остаться какое-то содержание?</p:text>
  </p:cm>
  <p:cm authorId="0" idx="8" dt="2024-11-12T19:03:18.171">
    <p:pos x="214" y="1354"/>
    <p:text>Если да, то надо систематизировать файлы, доделать корпус, конкретно и лаконично описать перспективы проекта (или лучше сказать, что можно с этим сделать вообще)</p:text>
  </p:cm>
  <p:cm authorId="1" idx="2" dt="2024-11-12T21:48:14.923">
    <p:pos x="214" y="1354"/>
    <p:text>Думаю, это просто какой-то результат – логичное завершение проекта. Здесь, наверное, можно как раз рассказать о плане сосредоточиться на "докрутке" методов и результатов на полном корпусе и о создании самого простого сайта для демонстрации того, что получилось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4-11-13T11:14:01.156">
    <p:pos x="196" y="776"/>
    <p:text>Это по SWOT, но не понимаю, насколько для нас актуально теперь</p:text>
  </p:cm>
  <p:cm authorId="0" idx="9" dt="2024-11-13T11:11:28.912">
    <p:pos x="196" y="776"/>
    <p:text>Мне кажется все супер
1 total reaction
Юлдуз Хаертдинова reacted with ❤️ at 2024-11-13 03:14 AM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4-11-13T11:16:21.141">
    <p:pos x="196" y="776"/>
    <p:text>Это единственный доступный и очевидный сейчас способ получения внешней поддержи
1 total reaction
Юлдуз Хаертдинова reacted with ♥️ at 2024-11-13 03:12 AM</p:text>
  </p:cm>
  <p:cm authorId="0" idx="11" dt="2024-11-13T11:16:21.141">
    <p:pos x="196" y="776"/>
    <p:text>Если получим внешнюю поддержку - избавимся от Weakness с непониманием, как это издание сделать</p:text>
  </p:cm>
  <p:cm authorId="1" idx="4" dt="2024-11-13T11:14:01.156">
    <p:pos x="196" y="876"/>
    <p:text>Это по SWOT, но не понимаю, насколько для нас актуально теперь</p:text>
  </p:cm>
  <p:cm authorId="0" idx="12" dt="2024-11-13T11:11:28.912">
    <p:pos x="196" y="876"/>
    <p:text>Мне кажется все супер
1 total reaction
Юлдуз Хаертдинова reacted with ❤️ at 2024-11-13 03:14 AM</p:text>
  </p:cm>
  <p:cm authorId="0" idx="13" dt="2024-11-13T11:12:46.221">
    <p:pos x="196" y="976"/>
    <p:text>Мы можем это сделать, потому что наша Strength - командная работа, а расписание созвонов избавит нас от наших внутренних "слабостей" ("внутренних" это тоже в терминах SWOT) и внешних "угроз".
1 total reaction
Юлдуз Хаертдинова reacted with ❤️ at 2024-11-13 03:12 AM</p:text>
  </p:cm>
  <p:cm authorId="0" idx="14" dt="2024-11-13T11:12:50.268">
    <p:pos x="196" y="1076"/>
    <p:text>Если сосредоточимся на исследованиях, используем почти все наши потенциальные Opportunities, а если на создании издания, то не факт, что что-то получится, тк у нас проблемы с коммуникацией и нет явной внешней поддержки
1 total reaction
Юлдуз Хаертдинова reacted with ❤️ at 2024-11-13 03:12 AM</p:text>
  </p:cm>
  <p:cm authorId="0" idx="15" dt="2024-11-13T11:12:08.925">
    <p:pos x="196" y="1076"/>
    <p:text>Ну и да, если сосредоточимся на издании, потеряем исследовательские оппортьюнитис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4307bb4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4307bb4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4307bb46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4307bb46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58d4b7bb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58d4b7bb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4307bb46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4307bb46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444946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444946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4307bb4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4307bb4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4307bb4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4307bb4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58d4b7bb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58d4b7bb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8EFF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3838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EF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  <a:defRPr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3725" y="3139575"/>
            <a:ext cx="1480275" cy="20039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77275" y="1668900"/>
            <a:ext cx="8520600" cy="18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Цифровая поэтика Вознесенского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1327700" y="144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{AAFB4A97-A4CB-472C-8D5B-72F0866E19B9}</a:tableStyleId>
              </a:tblPr>
              <a:tblGrid>
                <a:gridCol w="3142300"/>
                <a:gridCol w="3346300"/>
              </a:tblGrid>
              <a:tr h="53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 sz="2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Готово 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Скоро завершим</a:t>
                      </a:r>
                      <a:endParaRPr b="1" sz="2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Сэмплированный корпус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Полный стихотворный корпус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Черновик статьи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8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Сценарии: сложность, тема, метр, хронология, </a:t>
                      </a: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песни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 на оставшееся время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952500" y="120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{AAFB4A97-A4CB-472C-8D5B-72F0866E19B9}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Упор на исследование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Создание издания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Доработать методы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Как это издание будет выглядеть?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Провести те же цифровые исследования на полном корпусе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Справимся ли мы своими силами?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Редактирование статьи, при условии наличия достаточных результатов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Интеграция с архивом?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Ещё о планах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92525" y="1048350"/>
            <a:ext cx="74037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86"/>
              <a:t>Трек “Исследовательский”</a:t>
            </a:r>
            <a:r>
              <a:rPr lang="ru" sz="4086"/>
              <a:t>:</a:t>
            </a:r>
            <a:endParaRPr sz="40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86" u="sng"/>
              <a:t>Доделать цифровые исследования:</a:t>
            </a:r>
            <a:endParaRPr sz="4086" u="sng"/>
          </a:p>
          <a:p>
            <a:pPr indent="-339792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ru" sz="3686" u="sng"/>
              <a:t>ридабилити:</a:t>
            </a:r>
            <a:r>
              <a:rPr lang="ru" sz="3686"/>
              <a:t> адаптировать под поэзию, валидировать результаты с помощью соцопроса</a:t>
            </a:r>
            <a:endParaRPr sz="3686"/>
          </a:p>
          <a:p>
            <a:pPr indent="-33979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3686" u="sng"/>
              <a:t>метр: </a:t>
            </a:r>
            <a:r>
              <a:rPr lang="ru" sz="3686"/>
              <a:t>подумать над отклонениями, выработать алгоритм определения размера → возможно, удастся соотнести его с темой текста (“семантический ореол метра”)</a:t>
            </a:r>
            <a:endParaRPr sz="3686"/>
          </a:p>
          <a:p>
            <a:pPr indent="-33979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3686" u="sng"/>
              <a:t>тема: </a:t>
            </a:r>
            <a:r>
              <a:rPr lang="ru" sz="3686"/>
              <a:t>прогнать на полном корпусе и сделать упор на интерпретацию, использовать косинусные расстояния.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4085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</a:t>
            </a:r>
            <a:r>
              <a:rPr lang="ru"/>
              <a:t>“красивый выход”</a:t>
            </a:r>
            <a:r>
              <a:rPr lang="ru"/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210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мы видим “красивый выход”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566100" y="1329900"/>
            <a:ext cx="8011800" cy="2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Доработанная статья с описанием и исследовательским анализом результатов, полученных после обработки полного корпуса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Сайт – прототип издания для демонстрации полученных результатов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9"/>
          <p:cNvGraphicFramePr/>
          <p:nvPr/>
        </p:nvGraphicFramePr>
        <p:xfrm>
          <a:off x="483450" y="10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{AAFB4A97-A4CB-472C-8D5B-72F0866E19B9}</a:tableStyleId>
              </a:tblPr>
              <a:tblGrid>
                <a:gridCol w="1960350"/>
                <a:gridCol w="1932350"/>
                <a:gridCol w="1932325"/>
                <a:gridCol w="2517200"/>
              </a:tblGrid>
              <a:tr h="39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Strengths</a:t>
                      </a:r>
                      <a:r>
                        <a:rPr b="1"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Weaknesses 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Opportunities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Threats 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8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B6D7A8"/>
                          </a:highlight>
                        </a:rPr>
                        <a:t>К</a:t>
                      </a:r>
                      <a:r>
                        <a:rPr lang="ru">
                          <a:highlight>
                            <a:srgbClr val="B6D7A8"/>
                          </a:highlight>
                        </a:rPr>
                        <a:t>омандная работа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B6D7A8"/>
                          </a:highlight>
                        </a:rPr>
                        <a:t>Не</a:t>
                      </a:r>
                      <a:r>
                        <a:rPr lang="ru">
                          <a:highlight>
                            <a:srgbClr val="B6D7A8"/>
                          </a:highlight>
                        </a:rPr>
                        <a:t>регулярность встреч и созвонов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Отсутствие аналогов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Недостаток времени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Разные видения концепции проекта → возможность выбора оптимальной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Неполное понимание будущего проекта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 очень большое кол-во </a:t>
                      </a:r>
                      <a:r>
                        <a:rPr lang="ru"/>
                        <a:t>исследовательских</a:t>
                      </a:r>
                      <a:r>
                        <a:rPr lang="ru"/>
                        <a:t> работ по Вознесенскому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Невозможность постоянных созвонов с куратором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Непонимание процесса создания издания с “читательскими сценариями”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Цифровые методы и поэзия – ещё не устоявшееся сочетание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Отсутствие внешних ресурсов на полноценное завершение проекта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Поддержка ЦВ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9"/>
          <p:cNvSpPr/>
          <p:nvPr/>
        </p:nvSpPr>
        <p:spPr>
          <a:xfrm>
            <a:off x="1171800" y="4524275"/>
            <a:ext cx="561000" cy="28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871225" y="4480575"/>
            <a:ext cx="2928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-"/>
            </a:pPr>
            <a:r>
              <a:rPr lang="ru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крутое </a:t>
            </a:r>
            <a:r>
              <a:rPr lang="ru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сочетание</a:t>
            </a:r>
            <a:endParaRPr sz="1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действий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50"/>
              <a:t>п</a:t>
            </a:r>
            <a:r>
              <a:rPr lang="ru" sz="2750"/>
              <a:t>о SWOT</a:t>
            </a:r>
            <a:endParaRPr sz="275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232975"/>
            <a:ext cx="82536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86"/>
          </a:p>
          <a:p>
            <a:pPr indent="-3518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4086"/>
              <a:t>Обсудить с ЦВ, как они готовы помочь в развитии проекта и каким он должен быть, чтобы они его поддержали</a:t>
            </a:r>
            <a:endParaRPr sz="4086"/>
          </a:p>
          <a:p>
            <a:pPr indent="-3518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4086"/>
              <a:t>Выстроить сетку регулярных созвонов и общий план действий, чтобы усилить командную работу и избавиться от всех проблем в коммуникации</a:t>
            </a:r>
            <a:endParaRPr sz="4086"/>
          </a:p>
          <a:p>
            <a:pPr indent="-3518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4086"/>
              <a:t>При создании финального результата сосредоточиться на интересе исследователей, а не широкой публики</a:t>
            </a:r>
            <a:endParaRPr sz="40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действий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50"/>
              <a:t>по SWOT</a:t>
            </a:r>
            <a:endParaRPr sz="2750"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232975"/>
            <a:ext cx="82536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86"/>
          </a:p>
          <a:p>
            <a:pPr indent="-33239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 sz="4086"/>
              <a:t>Выстроить сетку регулярных созвонов и общий план действий, чтобы усилить командную работу и избавиться от всех проблем в коммуникации</a:t>
            </a:r>
            <a:r>
              <a:rPr lang="ru" sz="4086"/>
              <a:t> </a:t>
            </a:r>
            <a:endParaRPr sz="4086"/>
          </a:p>
          <a:p>
            <a:pPr indent="-33239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 sz="4086"/>
              <a:t>При создании финального результата сосредоточиться на интересе исследователей, а не широкой публики</a:t>
            </a:r>
            <a:endParaRPr sz="4086"/>
          </a:p>
          <a:p>
            <a:pPr indent="-33239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 sz="4086"/>
              <a:t>Обсудить с ЦВ, как они готовы помочь в развитии проекта и каким он должен быть, чтобы они его поддержали</a:t>
            </a:r>
            <a:endParaRPr sz="4086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ознесенский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