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ontserrat SemiBold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Ксения Анисимова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MontserratSemiBold-bold.fntdata"/><Relationship Id="rId25" Type="http://schemas.openxmlformats.org/officeDocument/2006/relationships/font" Target="fonts/MontserratSemiBold-regular.fntdata"/><Relationship Id="rId28" Type="http://schemas.openxmlformats.org/officeDocument/2006/relationships/font" Target="fonts/MontserratSemiBold-boldItalic.fntdata"/><Relationship Id="rId27" Type="http://schemas.openxmlformats.org/officeDocument/2006/relationships/font" Target="fonts/MontserratSemiBol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6-16T09:18:43.171">
    <p:pos x="196" y="1259"/>
    <p:text>Здесь и далее заголовки примерные...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61313f1f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61313f1f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61313f1f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61313f1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643f563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643f563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61313f1f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61313f1f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61313f1f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61313f1f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61313f1f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61313f1f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61313f1f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61313f1f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61313f1f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61313f1f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61313f1f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61313f1f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62be347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62be347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61313f1f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61313f1f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62be347f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62be347f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61313f1f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61313f1f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61313f1f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61313f1f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61313f1f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61313f1f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61313f1f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61313f1f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61313f1f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61313f1f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8EFF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3838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EF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Char char="●"/>
              <a:defRPr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○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■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●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○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■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●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○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■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63725" y="3139575"/>
            <a:ext cx="1480275" cy="20039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133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Цифровая поэтика Вознесенского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Юлдуз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069625"/>
            <a:ext cx="8520600" cy="3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Научилась определять формальные критерии характеристик художественного текста (метра) для создания алгоритма автоматического анализа;</a:t>
            </a:r>
            <a:endParaRPr/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Познакомилась с некоторыми библиотеками и алгоритмами анализа поэзии, с проблемами автоматического распознавания метра.</a:t>
            </a:r>
            <a:endParaRPr/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Узнала больше о принципах автоматической 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ru"/>
              <a:t>обработки художественной литературы в целом.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Ксюша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272025" y="15958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b="1" lang="ru"/>
              <a:t>Расширение навыков и знаний в NLP: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ru"/>
              <a:t>анализ тональности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ru"/>
              <a:t>предобработка художественного текста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ru"/>
              <a:t>создание корпуса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ru"/>
              <a:t>выстраивание пайплайна исследования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➔"/>
            </a:pPr>
            <a:r>
              <a:rPr b="1" lang="ru"/>
              <a:t>Soft-skills 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Развитие проекта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Расширение функционала сайта:</a:t>
            </a:r>
            <a:endParaRPr/>
          </a:p>
          <a:p>
            <a:pPr indent="-355599" lvl="0" marL="89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вычитка полного корпуса,</a:t>
            </a:r>
            <a:endParaRPr/>
          </a:p>
          <a:p>
            <a:pPr indent="-355599" lvl="0" marL="899999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новые сценарии;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Исследовательские задачи:</a:t>
            </a:r>
            <a:endParaRPr/>
          </a:p>
          <a:p>
            <a:pPr indent="-355599" lvl="0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исследования на сэмплированном корпусе,</a:t>
            </a:r>
            <a:endParaRPr/>
          </a:p>
          <a:p>
            <a:pPr indent="-355599" lvl="0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исследования с использованием независимых аннотаторов (для тематического моделирования),</a:t>
            </a:r>
            <a:endParaRPr/>
          </a:p>
          <a:p>
            <a:pPr indent="-355599" lvl="0" marL="89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отражение результатов в статье и ее издание.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Развитие проекта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173075" y="1086475"/>
            <a:ext cx="85206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Реализация механизма перехода между стихами в рамках сценариев;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Создание интерфейса (сайт) для потенциальных читателей;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Проведение исследований на сэмплированном корпусе;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Проведение исследований с использованием независимых аннотаторов (для тематического моделирования);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Отражение результатов в статье и ее издание.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Разочарования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Максим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117600" y="1017725"/>
            <a:ext cx="8520600" cy="3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 хватило знакомства с литературой по творчеству Вознесенского и/или по поэзии того периода в целом, что было бы полезно для:</a:t>
            </a:r>
            <a:endParaRPr/>
          </a:p>
          <a:p>
            <a:pPr indent="-355600" lvl="0" marL="9144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интерпретации полученных топиков (в частности, для </a:t>
            </a:r>
            <a:r>
              <a:rPr lang="ru"/>
              <a:t>разграничения </a:t>
            </a:r>
            <a:r>
              <a:rPr i="1" lang="ru"/>
              <a:t>семантический/стилистический</a:t>
            </a:r>
            <a:r>
              <a:rPr lang="ru"/>
              <a:t> </a:t>
            </a:r>
            <a:r>
              <a:rPr i="1" lang="ru"/>
              <a:t>топик</a:t>
            </a:r>
            <a:r>
              <a:rPr lang="ru"/>
              <a:t>),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проведения самостоятельного исследования на этом материале,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реализации  метода классификации с учителем по топикам;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Юлдуз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96025" y="12237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Не хватало регулярных встреч/созвонов;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Слишком много времени потратила на ручную обработку текстов из-за неправильно выбранной библиотеки для акцентуации;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AutoNum type="arabicPeriod"/>
            </a:pPr>
            <a:r>
              <a:rPr lang="ru"/>
              <a:t>Большую часть времени работали индивидуально, поэтому правки и предложения вносились уже на последнем этапе работы.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Ксюша</a:t>
            </a:r>
            <a:endParaRPr/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294200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Не дошли руки до графического наследия – а очень хотелось!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Хотелось большего взаимодействия с командой архива.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Работа над проектом оказалась чуть более индивидуальной, чем хотелось бы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можно было бы сделать по-другому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865900" y="1341375"/>
            <a:ext cx="70089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Время потраченное на “уточненное” распознавание текстов изданий было потрачено зря (</a:t>
            </a:r>
            <a:r>
              <a:rPr i="1" lang="ru"/>
              <a:t>это было долго</a:t>
            </a:r>
            <a:r>
              <a:rPr lang="ru"/>
              <a:t>)! Полностью автоматизировать создание корпуса всё равно не получилось.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Работа с корпусом - в приоритете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348"/>
              <a:buFont typeface="Arial"/>
              <a:buNone/>
            </a:pPr>
            <a:r>
              <a:rPr lang="ru" sz="4022"/>
              <a:t>ТЗ: ожидание/реальность</a:t>
            </a:r>
            <a:endParaRPr sz="40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435050"/>
            <a:ext cx="85206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33825" y="1697100"/>
            <a:ext cx="8520600" cy="17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/>
              <a:t>Цель: </a:t>
            </a:r>
            <a:endParaRPr b="1" sz="1900"/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Электронное, интерактивное, нелинейное, многовариантное издание стихов А.А. Вознесенского, рассчитанное на широкий круг читателей.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50625" y="11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0350" y="646025"/>
            <a:ext cx="8520600" cy="4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ru" u="sng"/>
              <a:t>must have:</a:t>
            </a:r>
            <a:r>
              <a:rPr lang="ru"/>
              <a:t> Корпус стихотворений (особенно поздние стихотворения). Как минимум 2-3 читательских сценария. Реализована возможность перехода к другим стихотворениям по определённым критериям в рамках читательского сценария.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ru" u="sng"/>
              <a:t>should have:</a:t>
            </a:r>
            <a:r>
              <a:rPr lang="ru"/>
              <a:t> Графический интерфейс, которым сможет пользоваться большая часть аудитории, владеющая телефоном/компьютером. Полнота корпуса (в корпус включены все доступные стихотворения Вознесенского: и ранние, и поздние, и графика и т.д.).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ru" u="sng"/>
              <a:t>could have:</a:t>
            </a:r>
            <a:r>
              <a:rPr lang="ru"/>
              <a:t> Реализовано не менее 5 читательских сценариев. Один из сценариев должен предлагать небанальную классификацию стихотворений (например, неприличные стихотворения).</a:t>
            </a:r>
            <a:endParaRPr/>
          </a:p>
          <a:p>
            <a:pPr indent="0" lvl="0" marL="0" marR="961161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i="1" lang="ru" u="sng"/>
              <a:t>would have:</a:t>
            </a:r>
            <a:r>
              <a:rPr lang="ru"/>
              <a:t> Виджет на странице, который будет отражать положение стихотворения на шкале “от Державина до Маяковского” (или других поэтов) (по метрикам типа метр, лексика и т.д.). Сопоставить стихотворения с дневниковыми записями.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реализовано по ТЗ: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71825"/>
            <a:ext cx="8520600" cy="3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Часть must have:</a:t>
            </a:r>
            <a:r>
              <a:rPr lang="ru"/>
              <a:t>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Корпус стихотворений (особенно поздние стихотворения) → </a:t>
            </a:r>
            <a:r>
              <a:rPr i="1" lang="ru"/>
              <a:t>семплированный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 минимум 2-3 читательских сценария →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темы, readability, метр</a:t>
            </a:r>
            <a:r>
              <a:rPr lang="ru"/>
              <a:t>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Реализована возможность перехода к другим стихотворениям по определённым критериям в рамках читательского сценария →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ru"/>
              <a:t>задача осталась на будущее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ещё сделаем в рамках ТЗ: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256125"/>
            <a:ext cx="8520600" cy="3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Сайт – “оболочка” издания </a:t>
            </a:r>
            <a:r>
              <a:rPr i="1" lang="ru"/>
              <a:t>(must have)</a:t>
            </a:r>
            <a:r>
              <a:rPr lang="ru"/>
              <a:t>;</a:t>
            </a:r>
            <a:endParaRPr/>
          </a:p>
          <a:p>
            <a:pPr indent="-306999" lvl="0" marL="179999" rtl="0" algn="ctr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Полный вычитанный корпус стихотворений </a:t>
            </a:r>
            <a:r>
              <a:rPr i="1" lang="ru"/>
              <a:t>(should have)</a:t>
            </a:r>
            <a:r>
              <a:rPr lang="ru"/>
              <a:t>;</a:t>
            </a:r>
            <a:endParaRPr/>
          </a:p>
          <a:p>
            <a:pPr indent="-306999" lvl="0" marL="179999" rtl="0" algn="ctr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Реализация дополнительных сценариев, не требующих предварительной компьютерной обработки текстов: </a:t>
            </a:r>
            <a:r>
              <a:rPr i="1" lang="ru"/>
              <a:t>песни, хронология, случайные стихотворения (could have)</a:t>
            </a:r>
            <a:r>
              <a:rPr lang="ru"/>
              <a:t>;</a:t>
            </a:r>
            <a:endParaRPr/>
          </a:p>
          <a:p>
            <a:pPr indent="-306999" lvl="0" marL="179999" rtl="0" algn="ctr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Выделение текстов, подходящих для детской аудитории, 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создание версии издания категории 0+ 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(или не выше 16+) </a:t>
            </a:r>
            <a:r>
              <a:rPr i="1" lang="ru"/>
              <a:t>(выросло из could have)</a:t>
            </a:r>
            <a:r>
              <a:rPr lang="ru"/>
              <a:t>.</a:t>
            </a:r>
            <a:endParaRPr/>
          </a:p>
          <a:p>
            <a:pPr indent="0" lvl="0" marL="457200" rtl="0" algn="ctr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Удачи, несомненные достижения проекта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17600" y="1128025"/>
            <a:ext cx="85206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" sz="1900"/>
              <a:t>Готова база для исследования поэзии Вознесенского (</a:t>
            </a:r>
            <a:r>
              <a:rPr i="1" lang="ru" sz="1900" u="sng"/>
              <a:t>полный</a:t>
            </a:r>
            <a:r>
              <a:rPr lang="ru" sz="1900"/>
              <a:t> + </a:t>
            </a:r>
            <a:r>
              <a:rPr i="1" lang="ru" sz="1900" u="sng"/>
              <a:t>сэмплированный по десятилетиям корпуса́</a:t>
            </a:r>
            <a:r>
              <a:rPr lang="ru" sz="1900"/>
              <a:t>);</a:t>
            </a:r>
            <a:endParaRPr sz="1900"/>
          </a:p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" sz="1900"/>
              <a:t>Разработан и ограничен набор возможных подходов к анализу стихов корпуса (</a:t>
            </a:r>
            <a:r>
              <a:rPr i="1" lang="ru" sz="1900" u="sng"/>
              <a:t>сложность</a:t>
            </a:r>
            <a:r>
              <a:rPr lang="ru" sz="1900"/>
              <a:t>, </a:t>
            </a:r>
            <a:r>
              <a:rPr i="1" lang="ru" sz="1900" u="sng"/>
              <a:t>метр</a:t>
            </a:r>
            <a:r>
              <a:rPr lang="ru" sz="1900"/>
              <a:t>, </a:t>
            </a:r>
            <a:r>
              <a:rPr i="1" lang="ru" sz="1900" u="sng"/>
              <a:t>тематика</a:t>
            </a:r>
            <a:r>
              <a:rPr lang="ru" sz="1900"/>
              <a:t>);</a:t>
            </a:r>
            <a:endParaRPr sz="1900"/>
          </a:p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" sz="1900"/>
              <a:t>Полный корпус проанализирован с точки зрения выбранных подходов и метрик - стихам присвоены </a:t>
            </a:r>
            <a:r>
              <a:rPr i="1" lang="ru" sz="1900" u="sng"/>
              <a:t>значения соответствующих </a:t>
            </a:r>
            <a:r>
              <a:rPr i="1" lang="ru" sz="1900" u="sng"/>
              <a:t>параметров</a:t>
            </a:r>
            <a:r>
              <a:rPr lang="ru" sz="1900"/>
              <a:t>;</a:t>
            </a:r>
            <a:endParaRPr sz="1900"/>
          </a:p>
          <a:p>
            <a:pPr indent="-3492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ru" sz="1900"/>
              <a:t>Составлен </a:t>
            </a:r>
            <a:r>
              <a:rPr i="1" lang="ru" sz="1900" u="sng"/>
              <a:t>план дальнейших исследований</a:t>
            </a:r>
            <a:r>
              <a:rPr lang="ru" sz="1900"/>
              <a:t> поэзии Вознесенского на основании полученных результатов.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Чему мы научились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Максим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14175"/>
            <a:ext cx="8520600" cy="3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Познакомился с различными подходами к DH-анализу стихотворного корпуса;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Научился работать с алгоритмами тематического моделирования. С тем, что касается: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предварительной обработки текста,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оценки качества получившихся топиков,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их </a:t>
            </a:r>
            <a:r>
              <a:rPr lang="ru"/>
              <a:t>интерпретации</a:t>
            </a:r>
            <a:r>
              <a:rPr lang="ru"/>
              <a:t>,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/>
              <a:t>визуализации результатов;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В целом, теперь понятно, как можно </a:t>
            </a:r>
            <a:r>
              <a:rPr lang="ru"/>
              <a:t>анализировать</a:t>
            </a:r>
            <a:r>
              <a:rPr lang="ru"/>
              <a:t> содержание текста, опираясь на принципы дистрибутивной семантики.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Вознесенский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