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6" name="Ксения Анисимова"/>
  <p:cmAuthor clrIdx="1" id="1" initials="" lastIdx="10" name="Юлдуз Хаертдинова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27T11:14:17.788">
    <p:pos x="64" y="174"/>
    <p:text>Просто иллюстрация планируемых функций. Он так ВЫГЛЯДЕТЬ не будет, но вероятно будет состоять из этих элементов: поиск по корпусу (отдельный вопрос как он будет выглядеть- какие-то его элементы будут описаны в сценариях пользовательских к этому семинару), возможность скачать корпус, описание проекта и результатов, ссылки на исследования наши и чужие</p:text>
  </p:cm>
  <p:cm authorId="0" idx="2" dt="2024-11-27T09:59:03.078">
    <p:pos x="64" y="174"/>
    <p:text>Еще на этапе сайта прототипа наши изначальные сценарии могут просто стать фильтрами для поиска</p:text>
  </p:cm>
  <p:cm authorId="1" idx="1" dt="2024-11-27T11:14:17.788">
    <p:pos x="64" y="174"/>
    <p:text>выглядит очень хорошо. спасибо!!!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11-27T11:13:21.401">
    <p:pos x="223" y="1365"/>
    <p:text>Мб как-то в его историю внедрить еще читательские сценарии? Можно разнести на несколько ученых) По темам поиск мы уже обговорили, но ученый-стиховед может захотеть поискать стихотворения определенного метра и тп?</p:text>
  </p:cm>
  <p:cm authorId="1" idx="2" dt="2024-11-27T10:37:49.330">
    <p:pos x="223" y="1365"/>
    <p:text>Мне кажется, что это будет одно и то же в разных упаковках: кто-то ищет стихотворения по одному фильтру, а кто-то – по второму фильтру</p:text>
  </p:cm>
  <p:cm authorId="1" idx="3" dt="2024-11-27T10:39:22.629">
    <p:pos x="223" y="1365"/>
    <p:text>Я, честно говоря, не плодила бы больше такие сценарии, а с исследователем/ученым сосредоточилась бы на методах, которые мы подстроили под поэзию. Эта часть же тоже нужна на сайте для чего-то</p:text>
  </p:cm>
  <p:cm authorId="1" idx="4" dt="2024-11-27T10:40:04.919">
    <p:pos x="223" y="1365"/>
    <p:text>Но если нужно, то я могу сделать ученого-стиховеда</p:text>
  </p:cm>
  <p:cm authorId="0" idx="4" dt="2024-11-27T11:03:59.008">
    <p:pos x="223" y="1365"/>
    <p:text>В целом согласна, но вижу, что ты уже сделала крутого ученого-стиховеда.......... спасибо</p:text>
  </p:cm>
  <p:cm authorId="1" idx="5" dt="2024-11-27T11:13:21.401">
    <p:pos x="223" y="1365"/>
    <p:text>да, я подумала, что по традиции надо как-то упомянуть архив, и решила упомянуть так...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4-11-27T11:13:21.401">
    <p:pos x="223" y="1365"/>
    <p:text>Мб как-то в его историю внедрить еще читательские сценарии? Можно разнести на несколько ученых) По темам поиск мы уже обговорили, но ученый-стиховед может захотеть поискать стихотворения определенного метра и тп?</p:text>
  </p:cm>
  <p:cm authorId="1" idx="6" dt="2024-11-27T10:37:49.330">
    <p:pos x="223" y="1365"/>
    <p:text>Мне кажется, что это будет одно и то же в разных упаковках: кто-то ищет стихотворения по одному фильтру, а кто-то – по второму фильтру</p:text>
  </p:cm>
  <p:cm authorId="1" idx="7" dt="2024-11-27T10:39:22.629">
    <p:pos x="223" y="1365"/>
    <p:text>Я, честно говоря, не плодила бы больше такие сценарии, а с исследователем/ученым сосредоточилась бы на методах, которые мы подстроили под поэзию. Эта часть же тоже нужна на сайте для чего-то</p:text>
  </p:cm>
  <p:cm authorId="1" idx="8" dt="2024-11-27T10:40:04.919">
    <p:pos x="223" y="1365"/>
    <p:text>Но если нужно, то я могу сделать ученого-стиховеда</p:text>
  </p:cm>
  <p:cm authorId="0" idx="6" dt="2024-11-27T11:03:59.008">
    <p:pos x="223" y="1365"/>
    <p:text>В целом согласна, но вижу, что ты уже сделала крутого ученого-стиховеда.......... спасибо</p:text>
  </p:cm>
  <p:cm authorId="1" idx="9" dt="2024-11-27T11:13:21.401">
    <p:pos x="223" y="1365"/>
    <p:text>да, я подумала, что по традиции надо как-то упомянуть архив, и решила упомянуть так...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0" dt="2024-11-27T11:03:06.304">
    <p:pos x="358" y="112"/>
    <p:text>интегрируемся пока на таком уровне..
1 total reaction
Ксения Анисимова reacted with 💘 at 2024-11-27 03:03 AM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9f3f983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9f3f983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444946e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444946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9f3f9838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9f3f9838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9f3f9838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9f3f9838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9f3f983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9f3f983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58d4b7bb2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58d4b7bb2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9f3f9838e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9f3f9838e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4307bb4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4307bb4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9f3f983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9f3f983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9f3f9838e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9f3f9838e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9f3f9838e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9f3f9838e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9f3f9838e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9f3f9838e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9f3f9838e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9f3f9838e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4307bb46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4307bb46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8EFF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3838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EF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●"/>
              <a:defRPr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3725" y="3139575"/>
            <a:ext cx="1480275" cy="20039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77275" y="1668900"/>
            <a:ext cx="8520600" cy="18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Цифровая поэтика Вознесенского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355500" y="1600350"/>
            <a:ext cx="8433000" cy="19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Пользователь 4: поклонник Вознесенского</a:t>
            </a:r>
            <a:endParaRPr b="1" sz="2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v.1</a:t>
            </a:r>
            <a:endParaRPr b="1" sz="2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568650" y="633750"/>
            <a:ext cx="80067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Как </a:t>
            </a:r>
            <a:r>
              <a:rPr b="1" i="1" lang="ru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поклонник творчества А. А. Вознесенского</a:t>
            </a: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я хочу </a:t>
            </a:r>
            <a:r>
              <a:rPr b="1" i="1" lang="ru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найти тексты</a:t>
            </a: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написанные во время поездок А. А. в США, Британию, Германию (1977 год)</a:t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AutoNum type="arabicPeriod"/>
            </a:pP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Открывает сайт с таблицей</a:t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AutoNum type="arabicPeriod"/>
            </a:pP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Ищет текст по году написания (данные года взяты из издания, откуда взято стихотворение) </a:t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AutoNum type="arabicPeriod"/>
            </a:pP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Читает стихотворение, при необходимости </a:t>
            </a:r>
            <a:b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скачивает стихотворение в удобном текстовом формате </a:t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355500" y="1574250"/>
            <a:ext cx="8433000" cy="19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Пользователь 4: поклонник Вознесенского</a:t>
            </a:r>
            <a:endParaRPr b="1" sz="2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v.2</a:t>
            </a:r>
            <a:endParaRPr b="1" sz="2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665850" y="351450"/>
            <a:ext cx="8006700" cy="4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Как </a:t>
            </a:r>
            <a:r>
              <a:rPr b="1" i="1" lang="ru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поклоннику творчества А. А. Вознесенского</a:t>
            </a: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мне интересно было бы </a:t>
            </a:r>
            <a:r>
              <a:rPr b="1" i="1" lang="ru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найти тексты</a:t>
            </a: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поэта, посвященные актрисе Татьяне Лавровой</a:t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AutoNum type="arabicPeriod"/>
            </a:pPr>
            <a:r>
              <a:rPr i="1" lang="ru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 сайте с помощью поиска или фильтров находится список стихотворений, посвященные тому, кто был описан в запросе </a:t>
            </a:r>
            <a:endParaRPr i="1"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AutoNum type="arabicPeriod"/>
            </a:pPr>
            <a:r>
              <a:rPr i="1" lang="ru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Читает или скачивает нужное/нужные стихотворения </a:t>
            </a:r>
            <a:r>
              <a:rPr i="1" lang="ru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удобном текстовом формате </a:t>
            </a:r>
            <a:r>
              <a:rPr i="1" lang="ru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выделив их флажком</a:t>
            </a: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450" y="3703975"/>
            <a:ext cx="2998100" cy="13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471000" y="2048400"/>
            <a:ext cx="843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Пользователь 5: одиннадцатиклассник, 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готовящийся к итоговому сочинению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568650" y="267750"/>
            <a:ext cx="80067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Как </a:t>
            </a:r>
            <a:r>
              <a:rPr b="1" i="1" lang="ru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одиннадцатиклассник</a:t>
            </a: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я хочу </a:t>
            </a:r>
            <a:r>
              <a:rPr b="1" i="1" lang="ru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найти тексты, </a:t>
            </a:r>
            <a:endParaRPr b="1" i="1"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написанные на темы в рамках направления </a:t>
            </a:r>
            <a:endParaRPr b="1" i="1"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«Природа и культура»</a:t>
            </a: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чтобы подготовиться </a:t>
            </a: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</a:t>
            </a: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итоговому сочинению </a:t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 u="sng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AutoNum type="arabicPeriod"/>
            </a:pP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Пользователь открывает сайт с таблицей</a:t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AutoNum type="arabicPeriod"/>
            </a:pP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 помощью фильтров находит стихотворения, подходящие под запрос</a:t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AutoNum type="arabicPeriod"/>
            </a:pP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Читает полные тексты на этом же сайте</a:t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AutoNum type="arabicPeriod"/>
            </a:pPr>
            <a:r>
              <a:rPr i="1"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 необходимости скачивает часть таблицы с нужными данными → шпаргалка для запоминания названий, дат написания подходящих стихотворений</a:t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686100" y="1773175"/>
            <a:ext cx="1458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Каким будет сайт?</a:t>
            </a:r>
            <a:endParaRPr sz="2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722550" y="1420675"/>
            <a:ext cx="1385100" cy="29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0" y="141503"/>
            <a:ext cx="7548300" cy="48604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335125" y="145700"/>
            <a:ext cx="19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 flipH="1" rot="10800000">
            <a:off x="2345900" y="145800"/>
            <a:ext cx="5303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2345900" y="160275"/>
            <a:ext cx="0" cy="7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7649675" y="153000"/>
            <a:ext cx="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335125" y="4990500"/>
            <a:ext cx="19380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345900" y="4983225"/>
            <a:ext cx="53037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2353200" y="881525"/>
            <a:ext cx="53037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7686100" y="1773175"/>
            <a:ext cx="1458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Каким будет сайт?</a:t>
            </a:r>
            <a:endParaRPr sz="2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722550" y="1420675"/>
            <a:ext cx="1385100" cy="29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75" y="276825"/>
            <a:ext cx="7584125" cy="4775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355500" y="2168100"/>
            <a:ext cx="8433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Пользователь 1:</a:t>
            </a:r>
            <a:r>
              <a:rPr b="1" lang="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исследователь творчества Вознесенского</a:t>
            </a:r>
            <a:endParaRPr b="1"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949450" y="792450"/>
            <a:ext cx="78498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68650" y="321000"/>
            <a:ext cx="8006700" cy="4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Как </a:t>
            </a:r>
            <a:r>
              <a:rPr b="1" i="1" lang="ru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исследователь творчества Вознесенского</a:t>
            </a: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я хочу иметь доступ к </a:t>
            </a:r>
            <a:r>
              <a:rPr b="1" i="1" lang="ru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полному датасету</a:t>
            </a: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со стихотворениями</a:t>
            </a: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поэта, чтобы можно было </a:t>
            </a:r>
            <a:r>
              <a:rPr b="1" i="1" lang="ru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проанализировать </a:t>
            </a:r>
            <a:r>
              <a:rPr b="1" i="1" lang="ru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метрическую, структурную и тематическую сложность </a:t>
            </a: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его поэзии в целом.</a:t>
            </a:r>
            <a:endParaRPr i="1" sz="1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 u="sng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 u="sng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Medium"/>
              <a:buAutoNum type="arabicPeriod"/>
            </a:pP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Джон Доу пишет статью про мотивы и образы в любовной лирике Вознесенского</a:t>
            </a:r>
            <a:endParaRPr i="1" sz="1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Medium"/>
              <a:buAutoNum type="arabicPeriod"/>
            </a:pP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Открывает датасет</a:t>
            </a:r>
            <a:endParaRPr i="1" sz="1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Medium"/>
              <a:buAutoNum type="arabicPeriod"/>
            </a:pP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Фильтр по темам </a:t>
            </a: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(в данном случае тема любви)</a:t>
            </a:r>
            <a:endParaRPr i="1" sz="1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Medium"/>
              <a:buAutoNum type="arabicPeriod"/>
            </a:pP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Анализ выбранных текстов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355500" y="2168100"/>
            <a:ext cx="8433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Пользователь 2:</a:t>
            </a:r>
            <a:r>
              <a:rPr b="1" lang="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DH-энтузиаст</a:t>
            </a:r>
            <a:endParaRPr b="1"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949450" y="792450"/>
            <a:ext cx="78498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568650" y="298650"/>
            <a:ext cx="8006700" cy="4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Как </a:t>
            </a:r>
            <a:r>
              <a:rPr b="1" i="1" lang="ru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DH-энтузиаст</a:t>
            </a:r>
            <a:r>
              <a:rPr i="1" lang="ru" sz="1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я хочу иметь </a:t>
            </a:r>
            <a:r>
              <a:rPr b="1" i="1" lang="ru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информацию о результатах применения автоматических алгоритмов</a:t>
            </a:r>
            <a:r>
              <a:rPr i="1" lang="ru" sz="1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анализа естественного языка для оценки поэтического текста, чтобы составить </a:t>
            </a:r>
            <a:r>
              <a:rPr b="1" i="1" lang="ru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представления о границах применения DH-инструментов к поэзии</a:t>
            </a:r>
            <a:r>
              <a:rPr i="1" lang="ru" sz="1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i="1" sz="17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 u="sng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 u="sng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 Medium"/>
              <a:buAutoNum type="arabicPeriod"/>
            </a:pPr>
            <a:r>
              <a:rPr i="1" lang="ru" sz="1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Джон Доу мл. интересуется применением цифровых методов к поэзии</a:t>
            </a:r>
            <a:endParaRPr i="1" sz="17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 Medium"/>
              <a:buAutoNum type="arabicPeriod"/>
            </a:pPr>
            <a:r>
              <a:rPr i="1" lang="ru" sz="1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Открывает датасет, в котором для каждого стихотворения представлены его атрибуты</a:t>
            </a:r>
            <a:endParaRPr i="1" sz="17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 Medium"/>
              <a:buAutoNum type="arabicPeriod"/>
            </a:pPr>
            <a:r>
              <a:rPr i="1" lang="ru" sz="1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Открывает статью, описывающую процесс и результаты работы с этими инструментами</a:t>
            </a:r>
            <a:endParaRPr i="1" sz="17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 Medium"/>
              <a:buAutoNum type="arabicPeriod"/>
            </a:pPr>
            <a:r>
              <a:rPr i="1" lang="ru" sz="1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Это позволяет ему оценить потенциал применения существующих DH-алгоритмов к поэзии</a:t>
            </a:r>
            <a:endParaRPr i="1" sz="17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223600"/>
            <a:ext cx="85206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Пользователь 3: стиховед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4141725"/>
            <a:ext cx="85206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949450" y="792450"/>
            <a:ext cx="7849800" cy="29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68650" y="178500"/>
            <a:ext cx="8006700" cy="4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Как </a:t>
            </a:r>
            <a:r>
              <a:rPr b="1" i="1" lang="ru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стиховед</a:t>
            </a: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я хочу </a:t>
            </a:r>
            <a:r>
              <a:rPr b="1" i="1" lang="ru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найти стихотворения Вознесенского, написанные 4-стопным ямбом</a:t>
            </a: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чтобы провести </a:t>
            </a:r>
            <a:endParaRPr i="1" sz="1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свое исследование </a:t>
            </a:r>
            <a:endParaRPr i="1" sz="1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 u="sng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Medium"/>
              <a:buAutoNum type="arabicPeriod"/>
            </a:pP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Пользователь открывает сайт</a:t>
            </a:r>
            <a:endParaRPr i="1" sz="1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Medium"/>
              <a:buAutoNum type="arabicPeriod"/>
            </a:pP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 помощью фильтров находит стихотворения, подходящие под запрос</a:t>
            </a:r>
            <a:endParaRPr i="1" sz="1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Medium"/>
              <a:buAutoNum type="arabicPeriod"/>
            </a:pP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Скачивает готовый корпус текстов с ударениями, изучает их ритмику</a:t>
            </a:r>
            <a:endParaRPr i="1" sz="1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Medium"/>
              <a:buAutoNum type="arabicPeriod"/>
            </a:pP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Заходит </a:t>
            </a: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 сайт архива</a:t>
            </a: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находит там прозаический текст, по которому строит вероятностные модели метра</a:t>
            </a:r>
            <a:endParaRPr i="1" sz="1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 Medium"/>
              <a:buAutoNum type="arabicPeriod"/>
            </a:pP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Сравнивает модели и реальный стих, получает шокирующие результаты и публикует статью </a:t>
            </a:r>
            <a:endParaRPr i="1" sz="1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</a:t>
            </a:r>
            <a:r>
              <a:rPr i="1" lang="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Slavic Literatures</a:t>
            </a:r>
            <a:endParaRPr i="1" sz="1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Вознесенский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