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A13"/>
    <a:srgbClr val="FF00FF"/>
    <a:srgbClr val="0F9ED5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769-B65D-FD38-C29F-12E1868E4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2909F-879C-8D8A-FDE0-0BC097167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9145-CAF0-9301-D6F2-DB4816E9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E6EA-F641-0D2D-AC2A-FD52FD39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E6F1-8498-F1EF-4DE3-8559D95E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8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80B2-111C-49C2-40F2-D78BE2A2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C401-299F-A948-2079-51FDA026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0EF0-2F28-64BE-889A-24BA3AA6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5ECE-C1A4-0C61-612E-A15C29C8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6CF8-3DC7-5646-320E-44A5384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68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A5A2-7AA5-2D4D-351B-492FC064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0C3C4-D789-A175-7697-BC702688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6EA-DE7A-CB2B-B17E-F87C39C6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A3F1-B062-0A63-F827-0E5918A4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032F-F55C-6FF3-4251-7E5DD8C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40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BC22-AA89-1594-9FC5-A5B22FFE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A990-AC60-7EF2-25F0-101A36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9E9D-051B-8A1F-586A-4AD2A4DC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9E59-FE62-0968-6E68-3E85A48E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AB6D-4174-176B-213E-0161A9DA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413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576-D2A4-0562-34AA-7E27541C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C8C6-9D6C-C735-A411-65DBB710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6EEC-1602-5E26-44B8-327F5620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7E8D-DAA2-980A-40CB-7624F9B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A711-268B-C6E7-02FD-EFD1E173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74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71ED-C6B5-D0F2-7ED6-B89525DA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3674-0285-93A3-5FBA-7B59B899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88D17-E7AD-1D19-10D4-D5B5A37E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FD0A-F2A5-FB42-2041-475A058C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0BD78-ED8B-DD12-5598-E80A7E9B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66A5-54DF-5F7F-AED4-EC6EE659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514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819-76A4-A90E-B3D3-8C44086A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FC2C-A3F5-12A7-BC44-52C4173F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59E69-1118-4CBC-6C1C-FC9A2798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A6C2F-7343-B76D-D8D5-520541CBA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7E412-8783-70E7-5117-70EB8982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56F8E-58F8-2FA3-A457-00EC4E4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597EE-941E-7E6F-CA0A-64B884BB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52743-6A57-A74F-4FD3-4608F03A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839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A2B5-96E6-B104-DB54-377CE630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040A8-F559-5C3D-1E1E-F8F27ED3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9F5A6-420D-D876-01F5-348779CD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2ADD0-A4B0-DE19-7862-29C5CE0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479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8484-0A9A-2CF2-1140-84CAF931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7E4D2-D5C8-C23A-0AB9-06A0FD02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C7FC-C2DB-FFB3-36C0-3C7B458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059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E61A-CDDD-7B43-1BB3-AC8FC2D7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03A0-000D-01F5-2A99-937792F0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944F4-C721-CBE1-3D02-03C6E3E3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319C4-FFD1-A4A1-3CF3-D06F7EC2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B752-1C35-2C9F-A154-D089C20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0B93-B4E7-0BDE-6C2B-F8DAC619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13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5109-2465-F962-D558-1D5CCAD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E22EA-89D2-AC43-9563-9C7CD7121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73A2-DE8B-0EDD-6B1F-A7DFEA4E5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E2B3-DE09-078C-5FA2-0B85EAF2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D3A88-9C7B-2C06-5755-87652C84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CD418-1C1F-6F86-A447-EC99040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36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16900-1B47-273F-906B-7AD5B70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A01A-E2F2-5A0D-8B31-78466E3C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40A6-342F-CEA1-E810-761CCAD5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5FCA4-F83D-4288-A7DD-D64895E00969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9099-89DA-8374-0753-A03FD7AE6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9F04-AAB7-0960-8BF1-A2B710772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46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5101D8-B2C7-3023-44A6-2122584706ED}"/>
              </a:ext>
            </a:extLst>
          </p:cNvPr>
          <p:cNvGrpSpPr/>
          <p:nvPr/>
        </p:nvGrpSpPr>
        <p:grpSpPr>
          <a:xfrm>
            <a:off x="9363260" y="380439"/>
            <a:ext cx="1004581" cy="1271247"/>
            <a:chOff x="6096000" y="1031620"/>
            <a:chExt cx="1076078" cy="13617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B31136-571B-79E4-CFE8-27E8F06EA8A0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  <a:endParaRPr lang="LID4096" sz="36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3E8A26-743E-7D7D-E262-657B93DB558C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Domain expert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246ED-DEE1-6EC0-C85F-0D0FE39EBBC3}"/>
              </a:ext>
            </a:extLst>
          </p:cNvPr>
          <p:cNvGrpSpPr/>
          <p:nvPr/>
        </p:nvGrpSpPr>
        <p:grpSpPr>
          <a:xfrm>
            <a:off x="9405800" y="1963113"/>
            <a:ext cx="1004581" cy="1271247"/>
            <a:chOff x="6096000" y="1031620"/>
            <a:chExt cx="1076078" cy="13617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0196D5-E6EF-D31C-9D93-DF71C0DA9FA7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  <a:endParaRPr lang="LID4096" sz="3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58C5DC5-9EA9-2458-D9A8-5F074926D1C6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analyst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F5F16B-C8AB-B724-CE73-480C50A4E121}"/>
              </a:ext>
            </a:extLst>
          </p:cNvPr>
          <p:cNvSpPr/>
          <p:nvPr/>
        </p:nvSpPr>
        <p:spPr>
          <a:xfrm>
            <a:off x="4072506" y="36064"/>
            <a:ext cx="2950862" cy="6777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/ Gitlab CI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3721F7D-DC7B-7060-197C-62B60CABCFD9}"/>
              </a:ext>
            </a:extLst>
          </p:cNvPr>
          <p:cNvSpPr/>
          <p:nvPr/>
        </p:nvSpPr>
        <p:spPr>
          <a:xfrm>
            <a:off x="5471886" y="373069"/>
            <a:ext cx="3268761" cy="591128"/>
          </a:xfrm>
          <a:prstGeom prst="wedgeRectCallout">
            <a:avLst>
              <a:gd name="adj1" fmla="val 67079"/>
              <a:gd name="adj2" fmla="val 17803"/>
            </a:avLst>
          </a:prstGeom>
          <a:solidFill>
            <a:schemeClr val="bg1"/>
          </a:solidFill>
          <a:ln w="57150">
            <a:solidFill>
              <a:srgbClr val="4EA72E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Hi! I have </a:t>
            </a:r>
            <a:r>
              <a:rPr lang="en-US" i="1" dirty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and would like to measure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071EA30-3604-715C-FEDE-FF15A7094A6C}"/>
              </a:ext>
            </a:extLst>
          </p:cNvPr>
          <p:cNvSpPr/>
          <p:nvPr/>
        </p:nvSpPr>
        <p:spPr>
          <a:xfrm>
            <a:off x="5471886" y="1026257"/>
            <a:ext cx="3268761" cy="913538"/>
          </a:xfrm>
          <a:prstGeom prst="wedgeRectCallout">
            <a:avLst>
              <a:gd name="adj1" fmla="val 62961"/>
              <a:gd name="adj2" fmla="val 55271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propose to try algorithm </a:t>
            </a:r>
            <a:r>
              <a:rPr lang="en-US" i="1" dirty="0">
                <a:solidFill>
                  <a:schemeClr val="tx1"/>
                </a:solidFill>
              </a:rPr>
              <a:t>alg.</a:t>
            </a:r>
          </a:p>
          <a:p>
            <a:pPr algn="ctr"/>
            <a:r>
              <a:rPr lang="en-US" dirty="0">
                <a:solidFill>
                  <a:srgbClr val="FF00FF"/>
                </a:solidFill>
              </a:rPr>
              <a:t>git-bob comment </a:t>
            </a:r>
            <a:r>
              <a:rPr lang="en-US" dirty="0">
                <a:solidFill>
                  <a:schemeClr val="tx1"/>
                </a:solidFill>
              </a:rPr>
              <a:t>on how to do this with Python</a:t>
            </a:r>
            <a:endParaRPr lang="LID4096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28418D-31A6-A2C7-83A0-36E8A2997F06}"/>
              </a:ext>
            </a:extLst>
          </p:cNvPr>
          <p:cNvGrpSpPr/>
          <p:nvPr/>
        </p:nvGrpSpPr>
        <p:grpSpPr>
          <a:xfrm>
            <a:off x="4133070" y="3000713"/>
            <a:ext cx="1004581" cy="1271247"/>
            <a:chOff x="6096000" y="1031620"/>
            <a:chExt cx="1076078" cy="136172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F8A01E-539E-BD03-462E-BA38CA2BD73C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/>
                <a:t>AI</a:t>
              </a:r>
              <a:endParaRPr lang="LID4096" sz="32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5E74BB1-159A-3358-1FB4-484025962C68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git-bob</a:t>
              </a:r>
              <a:endParaRPr lang="LID4096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5F379-9A60-C45A-0C77-11B3506B6C54}"/>
              </a:ext>
            </a:extLst>
          </p:cNvPr>
          <p:cNvSpPr/>
          <p:nvPr/>
        </p:nvSpPr>
        <p:spPr>
          <a:xfrm>
            <a:off x="1898821" y="36064"/>
            <a:ext cx="2042457" cy="2107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1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343A1B-3990-E73A-F30A-4842C96AA02D}"/>
              </a:ext>
            </a:extLst>
          </p:cNvPr>
          <p:cNvSpPr/>
          <p:nvPr/>
        </p:nvSpPr>
        <p:spPr>
          <a:xfrm>
            <a:off x="1898821" y="2280176"/>
            <a:ext cx="2042457" cy="219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2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E9B63E8-865D-3820-7A0C-C0E385948254}"/>
              </a:ext>
            </a:extLst>
          </p:cNvPr>
          <p:cNvSpPr/>
          <p:nvPr/>
        </p:nvSpPr>
        <p:spPr>
          <a:xfrm>
            <a:off x="5471886" y="2010189"/>
            <a:ext cx="3268761" cy="1115704"/>
          </a:xfrm>
          <a:prstGeom prst="wedgeRectCallout">
            <a:avLst>
              <a:gd name="adj1" fmla="val -61652"/>
              <a:gd name="adj2" fmla="val 44061"/>
            </a:avLst>
          </a:prstGeom>
          <a:solidFill>
            <a:schemeClr val="bg1"/>
          </a:solidFill>
          <a:ln w="57150">
            <a:solidFill>
              <a:srgbClr val="F5AA13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Certainly! Try this: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algorithms import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boxplot(x)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3F106EA-D8D7-C63A-0CFD-09A10679F087}"/>
              </a:ext>
            </a:extLst>
          </p:cNvPr>
          <p:cNvSpPr/>
          <p:nvPr/>
        </p:nvSpPr>
        <p:spPr>
          <a:xfrm>
            <a:off x="5471886" y="3191815"/>
            <a:ext cx="3268761" cy="890590"/>
          </a:xfrm>
          <a:prstGeom prst="wedgeRectCallout">
            <a:avLst>
              <a:gd name="adj1" fmla="val 64471"/>
              <a:gd name="adj2" fmla="val -62092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result visualization let’s better use a </a:t>
            </a:r>
            <a:r>
              <a:rPr lang="en-US" i="1" dirty="0" err="1">
                <a:solidFill>
                  <a:schemeClr val="tx1"/>
                </a:solidFill>
              </a:rPr>
              <a:t>violinplot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rgbClr val="FF00FF"/>
                </a:solidFill>
              </a:rPr>
              <a:t>git-bob ask </a:t>
            </a:r>
            <a:r>
              <a:rPr lang="en-US" dirty="0" err="1">
                <a:solidFill>
                  <a:srgbClr val="FF00FF"/>
                </a:solidFill>
              </a:rPr>
              <a:t>claude</a:t>
            </a:r>
            <a:r>
              <a:rPr lang="en-US" dirty="0">
                <a:solidFill>
                  <a:srgbClr val="FF00FF"/>
                </a:solidFill>
              </a:rPr>
              <a:t> to try</a:t>
            </a:r>
            <a:r>
              <a:rPr lang="en-US" dirty="0">
                <a:solidFill>
                  <a:schemeClr val="tx1"/>
                </a:solidFill>
              </a:rPr>
              <a:t> this!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5B433B7-8E0A-4121-F4F9-33CB2CF2AFCA}"/>
              </a:ext>
            </a:extLst>
          </p:cNvPr>
          <p:cNvSpPr/>
          <p:nvPr/>
        </p:nvSpPr>
        <p:spPr>
          <a:xfrm>
            <a:off x="5471886" y="4150908"/>
            <a:ext cx="3268761" cy="1431594"/>
          </a:xfrm>
          <a:prstGeom prst="wedgeRectCallout">
            <a:avLst>
              <a:gd name="adj1" fmla="val -55948"/>
              <a:gd name="adj2" fmla="val -47967"/>
            </a:avLst>
          </a:prstGeom>
          <a:solidFill>
            <a:schemeClr val="bg1"/>
          </a:solidFill>
          <a:ln w="57150">
            <a:solidFill>
              <a:srgbClr val="F5AA13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 created a </a:t>
            </a:r>
          </a:p>
          <a:p>
            <a:r>
              <a:rPr lang="en-US" dirty="0">
                <a:solidFill>
                  <a:schemeClr val="tx1"/>
                </a:solidFill>
              </a:rPr>
              <a:t>notebook for </a:t>
            </a:r>
          </a:p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i="1" dirty="0" err="1">
                <a:solidFill>
                  <a:schemeClr val="tx1"/>
                </a:solidFill>
              </a:rPr>
              <a:t>alg</a:t>
            </a:r>
            <a:r>
              <a:rPr lang="en-US" dirty="0">
                <a:solidFill>
                  <a:schemeClr val="tx1"/>
                </a:solidFill>
              </a:rPr>
              <a:t> and </a:t>
            </a:r>
          </a:p>
          <a:p>
            <a:r>
              <a:rPr lang="en-US" dirty="0">
                <a:solidFill>
                  <a:schemeClr val="tx1"/>
                </a:solidFill>
              </a:rPr>
              <a:t>drawing a 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violinplot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B2B5ED-563A-A3A1-0FF9-02E73A6F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67" y="4227851"/>
            <a:ext cx="1666661" cy="9815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D01EF7-CAC3-385D-4917-82465C1E5A7B}"/>
              </a:ext>
            </a:extLst>
          </p:cNvPr>
          <p:cNvSpPr/>
          <p:nvPr/>
        </p:nvSpPr>
        <p:spPr>
          <a:xfrm>
            <a:off x="1898822" y="4615223"/>
            <a:ext cx="2042457" cy="219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3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BEF7FE-F380-7A48-3CA0-B1202D838602}"/>
              </a:ext>
            </a:extLst>
          </p:cNvPr>
          <p:cNvGrpSpPr/>
          <p:nvPr/>
        </p:nvGrpSpPr>
        <p:grpSpPr>
          <a:xfrm>
            <a:off x="2361917" y="999271"/>
            <a:ext cx="1034783" cy="967337"/>
            <a:chOff x="6096000" y="1031620"/>
            <a:chExt cx="1076078" cy="13617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0985BB-C1D9-2615-43F4-DCABDB822E5F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A7C5A39-1FDC-B154-F489-D01686699E1D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gpt-4o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D12398-C566-853E-65A0-478306CA28D6}"/>
              </a:ext>
            </a:extLst>
          </p:cNvPr>
          <p:cNvGrpSpPr/>
          <p:nvPr/>
        </p:nvGrpSpPr>
        <p:grpSpPr>
          <a:xfrm>
            <a:off x="2361917" y="3173067"/>
            <a:ext cx="1034783" cy="967337"/>
            <a:chOff x="6096000" y="1031620"/>
            <a:chExt cx="1076078" cy="13617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D9B727D-D7E9-6749-C0B9-ECB3026AEBF0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4D27B93-0405-8F4D-5F20-AAA228B83A09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claude</a:t>
              </a:r>
              <a:endParaRPr lang="LID4096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AA2B64-215A-87BF-8A4D-F9F9508674DE}"/>
              </a:ext>
            </a:extLst>
          </p:cNvPr>
          <p:cNvGrpSpPr/>
          <p:nvPr/>
        </p:nvGrpSpPr>
        <p:grpSpPr>
          <a:xfrm>
            <a:off x="2361917" y="5445554"/>
            <a:ext cx="1034783" cy="967337"/>
            <a:chOff x="6096000" y="1031620"/>
            <a:chExt cx="1076078" cy="136172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170451-6382-999A-FE80-4D9B9B33A734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58CC154-886E-F2EF-D2BA-AB74EC5962EC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5AA1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gemini</a:t>
              </a:r>
              <a:endParaRPr lang="LID4096" dirty="0"/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CFBEC50-EDBD-C6B5-3F29-03318FB041FC}"/>
              </a:ext>
            </a:extLst>
          </p:cNvPr>
          <p:cNvSpPr/>
          <p:nvPr/>
        </p:nvSpPr>
        <p:spPr>
          <a:xfrm rot="14168721">
            <a:off x="3271949" y="2147181"/>
            <a:ext cx="1438359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B2732A4-C3D6-A517-D181-67CA298D9CE0}"/>
              </a:ext>
            </a:extLst>
          </p:cNvPr>
          <p:cNvSpPr/>
          <p:nvPr/>
        </p:nvSpPr>
        <p:spPr>
          <a:xfrm rot="3362537">
            <a:off x="3157044" y="2370570"/>
            <a:ext cx="1438359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AF7C8A7-FCDC-080D-9CC6-1C851C3FD0FD}"/>
              </a:ext>
            </a:extLst>
          </p:cNvPr>
          <p:cNvSpPr/>
          <p:nvPr/>
        </p:nvSpPr>
        <p:spPr>
          <a:xfrm rot="10800000">
            <a:off x="3379489" y="3234360"/>
            <a:ext cx="731625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9C29BD7-9E14-78E0-EA64-41D1EC56ABE8}"/>
              </a:ext>
            </a:extLst>
          </p:cNvPr>
          <p:cNvSpPr/>
          <p:nvPr/>
        </p:nvSpPr>
        <p:spPr>
          <a:xfrm>
            <a:off x="3480108" y="3436541"/>
            <a:ext cx="731625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022AFCE3-F383-6D24-ADEC-26C48D5261FC}"/>
              </a:ext>
            </a:extLst>
          </p:cNvPr>
          <p:cNvSpPr/>
          <p:nvPr/>
        </p:nvSpPr>
        <p:spPr>
          <a:xfrm>
            <a:off x="5471886" y="5644851"/>
            <a:ext cx="3268761" cy="506189"/>
          </a:xfrm>
          <a:prstGeom prst="wedgeRectCallout">
            <a:avLst>
              <a:gd name="adj1" fmla="val 57366"/>
              <a:gd name="adj2" fmla="val -53095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That looks reasonable/correct!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D32E4AEC-7E4C-C757-456F-6BB94FB33430}"/>
              </a:ext>
            </a:extLst>
          </p:cNvPr>
          <p:cNvSpPr/>
          <p:nvPr/>
        </p:nvSpPr>
        <p:spPr>
          <a:xfrm>
            <a:off x="5471886" y="6219359"/>
            <a:ext cx="3268761" cy="506189"/>
          </a:xfrm>
          <a:prstGeom prst="wedgeRectCallout">
            <a:avLst>
              <a:gd name="adj1" fmla="val 57366"/>
              <a:gd name="adj2" fmla="val -53095"/>
            </a:avLst>
          </a:prstGeom>
          <a:solidFill>
            <a:schemeClr val="bg1"/>
          </a:solidFill>
          <a:ln w="57150">
            <a:solidFill>
              <a:srgbClr val="4EA72E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Nice! Thanks!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49F888D-59E4-BA38-7B49-B3956180B09D}"/>
              </a:ext>
            </a:extLst>
          </p:cNvPr>
          <p:cNvSpPr/>
          <p:nvPr/>
        </p:nvSpPr>
        <p:spPr>
          <a:xfrm rot="7344790">
            <a:off x="3180891" y="5036328"/>
            <a:ext cx="1438359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893AE7B-8F16-E944-2598-ACE3D8B937A9}"/>
              </a:ext>
            </a:extLst>
          </p:cNvPr>
          <p:cNvSpPr/>
          <p:nvPr/>
        </p:nvSpPr>
        <p:spPr>
          <a:xfrm rot="18138606">
            <a:off x="3054476" y="4835869"/>
            <a:ext cx="1438359" cy="200644"/>
          </a:xfrm>
          <a:prstGeom prst="rightArrow">
            <a:avLst/>
          </a:prstGeom>
          <a:solidFill>
            <a:srgbClr val="F5AA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119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Haase</dc:creator>
  <cp:lastModifiedBy>Robert Haase</cp:lastModifiedBy>
  <cp:revision>3</cp:revision>
  <dcterms:created xsi:type="dcterms:W3CDTF">2024-10-26T08:59:21Z</dcterms:created>
  <dcterms:modified xsi:type="dcterms:W3CDTF">2024-10-31T16:33:04Z</dcterms:modified>
</cp:coreProperties>
</file>