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Functions in Deep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Activation Functions?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Activation functions are mathematical equations that determine the output of a neural network's neurons. They: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* Add non-linearity to the network</a:t>
            </a:r>
          </a:p>
          <a:p>
            <a:r>
              <a:rPr sz="2400"/>
              <a:t>* Help normalize neuron outputs</a:t>
            </a:r>
          </a:p>
          <a:p>
            <a:r>
              <a:rPr sz="2400"/>
              <a:t>* Enable learning of complex patterns</a:t>
            </a:r>
          </a:p>
          <a:p>
            <a:r>
              <a:rPr sz="2400"/>
              <a:t>* Transform input signals to useful output ranges</a:t>
            </a:r>
          </a:p>
          <a:p>
            <a:r>
              <a:rPr sz="2400"/>
              <a:t>* Are essential for deep learning to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Activation Functions</a:t>
            </a:r>
          </a:p>
        </p:txBody>
      </p:sp>
      <p:pic>
        <p:nvPicPr>
          <p:cNvPr id="3" name="Picture 2" descr="activation_fun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10200" cy="1767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These three activation functions are widely used in deep learning:</a:t>
            </a:r>
          </a:p>
          <a:p>
            <a:r>
              <a:rPr sz="2400"/>
              <a:t>* ReLU: Most popular, computationally efficient</a:t>
            </a:r>
          </a:p>
          <a:p>
            <a:r>
              <a:rPr sz="2400"/>
              <a:t>* Sigmoid: Useful for binary classification (0 to 1)</a:t>
            </a:r>
          </a:p>
          <a:p>
            <a:r>
              <a:rPr sz="2400"/>
              <a:t>* Tanh: Similar to sigmoid but centered at zero (-1 to 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Which?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ReLU is recommended for:</a:t>
            </a:r>
          </a:p>
          <a:p>
            <a:r>
              <a:rPr sz="2400"/>
              <a:t>* Hidden layers</a:t>
            </a:r>
          </a:p>
          <a:p>
            <a:r>
              <a:rPr sz="2400"/>
              <a:t>* Most general purposes</a:t>
            </a:r>
          </a:p>
          <a:p>
            <a:r>
              <a:rPr sz="2400"/>
              <a:t>* Faster training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Sigmoid is best for:</a:t>
            </a:r>
          </a:p>
          <a:p>
            <a:r>
              <a:rPr sz="2400"/>
              <a:t>* Binary classification</a:t>
            </a:r>
          </a:p>
          <a:p>
            <a:r>
              <a:rPr sz="2400"/>
              <a:t>* Output layers</a:t>
            </a:r>
          </a:p>
          <a:p>
            <a:r>
              <a:rPr sz="2400"/>
              <a:t>* Probability predictions</a:t>
            </a:r>
          </a:p>
          <a:p/>
          <a:p>
            <a:r>
              <a:rPr sz="2400"/>
              <a:t>Tanh is preferred for:</a:t>
            </a:r>
          </a:p>
          <a:p>
            <a:r>
              <a:rPr sz="2400"/>
              <a:t>* Hidden layers when data is centered around zero</a:t>
            </a:r>
          </a:p>
          <a:p>
            <a:r>
              <a:rPr sz="2400"/>
              <a:t>* Classification between -1 and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