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and Microscope</a:t>
            </a:r>
          </a:p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4"/>
            <a:ext cx="5183188" cy="5183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White and black cat on table</a:t>
            </a:r>
          </a:p>
          <a:p>
            <a:r>
              <a:rPr sz="2400"/>
              <a:t>• White microscope in front</a:t>
            </a:r>
          </a:p>
          <a:p>
            <a:r>
              <a:rPr sz="2400"/>
              <a:t>• Red cloth partially visible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Fluorescence Microscopy</a:t>
            </a:r>
          </a:p>
        </p:txBody>
      </p:sp>
      <p:pic>
        <p:nvPicPr>
          <p:cNvPr id="3" name="Picture 2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4"/>
            <a:ext cx="5183188" cy="3949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Cells with multi-channel staining</a:t>
            </a:r>
          </a:p>
          <a:p>
            <a:r>
              <a:rPr sz="2400"/>
              <a:t>• Blue nuclei, green cytoskeleton</a:t>
            </a:r>
          </a:p>
          <a:p>
            <a:r>
              <a:rPr sz="2400"/>
              <a:t>• Bright red areas, different organelle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