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Research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Understanding AI: A Beginner's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Why good scientific practice is crucial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Recap: Integrity, ethics, and collaboration</a:t>
            </a:r>
          </a:p>
        </p:txBody>
      </p:sp>
      <p:pic>
        <p:nvPicPr>
          <p:cNvPr id="4" name="Picture 3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28" y="1825624"/>
            <a:ext cx="5183188" cy="2650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Good Scientific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Integrity and honesty in all aspects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Transparency and openness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Management and Ethics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Ensure data integrity and quality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Ethical use of data and consent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Robust Experiments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Clear hypotheses and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Use of control groups and reproducibility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Selecting Appropriate AI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Choose models suited to your data and goals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Avoid overfitting and ensure generalizability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Validating Model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Use metrics appropriate to your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Continuous evaluation and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 Common Pitfalls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Bias in models and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Over-reliance on AI without context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Ensuring Collaboration and Sharing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Collaborate with domain experts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Share findings and data responsibly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 and Reporting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Comprehensive documentation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Transparent reporting for peer 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