
<file path=[Content_Types].xml><?xml version="1.0" encoding="utf-8"?>
<Types xmlns="http://schemas.openxmlformats.org/package/2006/content-types">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7" r:id="rId1"/>
  </p:sldMasterIdLst>
  <p:sldIdLst>
    <p:sldId id="256" r:id="rId6"/>
    <p:sldId id="257" r:id="rId7"/>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0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26"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ABC6E-8946-93B1-DA7F-D642A2FD0D91}"/>
              </a:ext>
            </a:extLst>
          </p:cNvPr>
          <p:cNvSpPr>
            <a:spLocks noGrp="1"/>
          </p:cNvSpPr>
          <p:nvPr>
            <p:ph type="title" hasCustomPrompt="1"/>
          </p:nvPr>
        </p:nvSpPr>
        <p:spPr>
          <a:xfrm>
            <a:off x="513347" y="2638991"/>
            <a:ext cx="10990793" cy="1923484"/>
          </a:xfrm>
        </p:spPr>
        <p:txBody>
          <a:bodyPr anchor="b"/>
          <a:lstStyle>
            <a:lvl1pPr>
              <a:defRPr sz="6000" b="0"/>
            </a:lvl1pPr>
          </a:lstStyle>
          <a:p>
            <a:r>
              <a:rPr lang="en-US" dirty="0"/>
              <a:t>Title</a:t>
            </a:r>
          </a:p>
        </p:txBody>
      </p:sp>
      <p:sp>
        <p:nvSpPr>
          <p:cNvPr id="3" name="Text Placeholder 2">
            <a:extLst>
              <a:ext uri="{FF2B5EF4-FFF2-40B4-BE49-F238E27FC236}">
                <a16:creationId xmlns:a16="http://schemas.microsoft.com/office/drawing/2014/main" id="{B4169D34-58C5-177A-5800-433B02088A00}"/>
              </a:ext>
            </a:extLst>
          </p:cNvPr>
          <p:cNvSpPr>
            <a:spLocks noGrp="1"/>
          </p:cNvSpPr>
          <p:nvPr>
            <p:ph type="body" idx="1" hasCustomPrompt="1"/>
          </p:nvPr>
        </p:nvSpPr>
        <p:spPr>
          <a:xfrm>
            <a:off x="513347" y="4589464"/>
            <a:ext cx="10990792" cy="958408"/>
          </a:xfrm>
        </p:spPr>
        <p:txBody>
          <a:bodyPr/>
          <a:lstStyle>
            <a:lvl1pPr marL="0" indent="0">
              <a:buNone/>
              <a:defRPr sz="24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Speaker(s)</a:t>
            </a:r>
          </a:p>
        </p:txBody>
      </p:sp>
      <p:sp>
        <p:nvSpPr>
          <p:cNvPr id="4" name="Date Placeholder 3">
            <a:extLst>
              <a:ext uri="{FF2B5EF4-FFF2-40B4-BE49-F238E27FC236}">
                <a16:creationId xmlns:a16="http://schemas.microsoft.com/office/drawing/2014/main" id="{E4165BEC-60E4-73E1-F5D5-F1AAB9D372B0}"/>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8999F11A-566E-F623-8262-9C4F0D43761A}"/>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D5ABEA5-E68D-9FBD-6AF9-CA6F31BA8746}"/>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58072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a:xfrm>
            <a:off x="277920" y="365125"/>
            <a:ext cx="1107588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Tree>
    <p:extLst>
      <p:ext uri="{BB962C8B-B14F-4D97-AF65-F5344CB8AC3E}">
        <p14:creationId xmlns:p14="http://schemas.microsoft.com/office/powerpoint/2010/main" val="1676475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0" y="1825625"/>
            <a:ext cx="5351603" cy="48593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5749743" y="1825625"/>
            <a:ext cx="5351603" cy="485938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06456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FE1DF-24C7-8F31-40CA-7DDD56AB2A45}"/>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3874BDC-A125-2F9E-1864-7A4C95462501}"/>
              </a:ext>
            </a:extLst>
          </p:cNvPr>
          <p:cNvSpPr>
            <a:spLocks noGrp="1"/>
          </p:cNvSpPr>
          <p:nvPr>
            <p:ph idx="1"/>
          </p:nvPr>
        </p:nvSpPr>
        <p:spPr>
          <a:xfrm>
            <a:off x="277921"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5656A75-A8B3-C3E1-1DF0-49E36B9141C7}"/>
              </a:ext>
            </a:extLst>
          </p:cNvPr>
          <p:cNvSpPr>
            <a:spLocks noGrp="1"/>
          </p:cNvSpPr>
          <p:nvPr>
            <p:ph type="dt" sz="half" idx="10"/>
          </p:nvPr>
        </p:nvSpPr>
        <p:spPr>
          <a:xfrm>
            <a:off x="1017360" y="7670780"/>
            <a:ext cx="2743200" cy="365125"/>
          </a:xfrm>
          <a:prstGeom prst="rect">
            <a:avLst/>
          </a:prstGeom>
        </p:spPr>
        <p:txBody>
          <a:bodyPr/>
          <a:lstStyle/>
          <a:p>
            <a:fld id="{3203B15E-653A-4B2F-9F5F-14E85920A64B}" type="datetimeFigureOut">
              <a:rPr lang="en-US" smtClean="0"/>
              <a:t>2/16/2024</a:t>
            </a:fld>
            <a:endParaRPr lang="en-US"/>
          </a:p>
        </p:txBody>
      </p:sp>
      <p:sp>
        <p:nvSpPr>
          <p:cNvPr id="5" name="Footer Placeholder 4">
            <a:extLst>
              <a:ext uri="{FF2B5EF4-FFF2-40B4-BE49-F238E27FC236}">
                <a16:creationId xmlns:a16="http://schemas.microsoft.com/office/drawing/2014/main" id="{7A75E583-EEFA-DE14-BECC-D6DC592B9A83}"/>
              </a:ext>
            </a:extLst>
          </p:cNvPr>
          <p:cNvSpPr>
            <a:spLocks noGrp="1"/>
          </p:cNvSpPr>
          <p:nvPr>
            <p:ph type="ftr" sz="quarter" idx="11"/>
          </p:nvPr>
        </p:nvSpPr>
        <p:spPr>
          <a:xfrm>
            <a:off x="4037580" y="7471355"/>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635FC2C-00F2-0019-9A0E-EE02075C672B}"/>
              </a:ext>
            </a:extLst>
          </p:cNvPr>
          <p:cNvSpPr>
            <a:spLocks noGrp="1"/>
          </p:cNvSpPr>
          <p:nvPr>
            <p:ph type="sldNum" sz="quarter" idx="12"/>
          </p:nvPr>
        </p:nvSpPr>
        <p:spPr>
          <a:xfrm>
            <a:off x="7155720" y="7974133"/>
            <a:ext cx="2743200" cy="365125"/>
          </a:xfrm>
          <a:prstGeom prst="rect">
            <a:avLst/>
          </a:prstGeom>
        </p:spPr>
        <p:txBody>
          <a:bodyPr/>
          <a:lstStyle/>
          <a:p>
            <a:fld id="{1E909D46-20F9-4BDB-ADE5-B8144AAAE811}" type="slidenum">
              <a:rPr lang="en-US" smtClean="0"/>
              <a:t>‹#›</a:t>
            </a:fld>
            <a:endParaRPr lang="en-US"/>
          </a:p>
        </p:txBody>
      </p:sp>
      <p:sp>
        <p:nvSpPr>
          <p:cNvPr id="7" name="Content Placeholder 2">
            <a:extLst>
              <a:ext uri="{FF2B5EF4-FFF2-40B4-BE49-F238E27FC236}">
                <a16:creationId xmlns:a16="http://schemas.microsoft.com/office/drawing/2014/main" id="{24508932-E1ED-73ED-A1E2-C073DD72DC0F}"/>
              </a:ext>
            </a:extLst>
          </p:cNvPr>
          <p:cNvSpPr>
            <a:spLocks noGrp="1"/>
          </p:cNvSpPr>
          <p:nvPr>
            <p:ph idx="13"/>
          </p:nvPr>
        </p:nvSpPr>
        <p:spPr>
          <a:xfrm>
            <a:off x="3889139"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28F53D0E-1635-367F-8509-49B0189A8547}"/>
              </a:ext>
            </a:extLst>
          </p:cNvPr>
          <p:cNvSpPr>
            <a:spLocks noGrp="1"/>
          </p:cNvSpPr>
          <p:nvPr>
            <p:ph idx="14"/>
          </p:nvPr>
        </p:nvSpPr>
        <p:spPr>
          <a:xfrm>
            <a:off x="7500357" y="1825624"/>
            <a:ext cx="3482639" cy="487173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149830407"/>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926201-3F7E-1509-D0DF-F0F1CFDBA889}"/>
              </a:ext>
            </a:extLst>
          </p:cNvPr>
          <p:cNvSpPr>
            <a:spLocks noGrp="1"/>
          </p:cNvSpPr>
          <p:nvPr>
            <p:ph type="title"/>
          </p:nvPr>
        </p:nvSpPr>
        <p:spPr>
          <a:xfrm>
            <a:off x="277920" y="365125"/>
            <a:ext cx="9180873"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FB4266-562E-96B0-5028-47A7847507F4}"/>
              </a:ext>
            </a:extLst>
          </p:cNvPr>
          <p:cNvSpPr>
            <a:spLocks noGrp="1"/>
          </p:cNvSpPr>
          <p:nvPr>
            <p:ph type="body" idx="1"/>
          </p:nvPr>
        </p:nvSpPr>
        <p:spPr>
          <a:xfrm>
            <a:off x="277920" y="1825624"/>
            <a:ext cx="11075880" cy="48422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feld 8">
            <a:extLst>
              <a:ext uri="{FF2B5EF4-FFF2-40B4-BE49-F238E27FC236}">
                <a16:creationId xmlns:a16="http://schemas.microsoft.com/office/drawing/2014/main" id="{EAA27115-E516-0DDA-CA24-0FCA1343EDF2}"/>
              </a:ext>
            </a:extLst>
          </p:cNvPr>
          <p:cNvSpPr/>
          <p:nvPr userDrawn="1"/>
        </p:nvSpPr>
        <p:spPr>
          <a:xfrm>
            <a:off x="11086440" y="6206195"/>
            <a:ext cx="827640" cy="461665"/>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a:lnSpc>
                <a:spcPct val="100000"/>
              </a:lnSpc>
              <a:buNone/>
              <a:tabLst>
                <a:tab pos="0" algn="l"/>
              </a:tabLst>
            </a:pPr>
            <a:br>
              <a:rPr sz="1000" dirty="0"/>
            </a:br>
            <a:fld id="{99E337C0-7447-4D1C-BF36-95B1EF0F9DAB}" type="slidenum">
              <a:rPr lang="de-DE" sz="1000" b="0" strike="noStrike" spc="-1" smtClean="0">
                <a:solidFill>
                  <a:srgbClr val="727879"/>
                </a:solidFill>
                <a:latin typeface="Open Sans"/>
                <a:ea typeface="Open Sans"/>
              </a:rPr>
              <a:t>‹#›</a:t>
            </a:fld>
            <a:endParaRPr lang="en-US" sz="1000" b="0" strike="noStrike" spc="-1" dirty="0">
              <a:solidFill>
                <a:srgbClr val="000000"/>
              </a:solidFill>
              <a:latin typeface="Calibri"/>
            </a:endParaRPr>
          </a:p>
          <a:p>
            <a:pPr algn="r">
              <a:lnSpc>
                <a:spcPct val="100000"/>
              </a:lnSpc>
              <a:buNone/>
              <a:tabLst>
                <a:tab pos="0" algn="l"/>
              </a:tabLst>
            </a:pPr>
            <a:endParaRPr lang="en-US" sz="1000" b="0" strike="noStrike" spc="-1" dirty="0">
              <a:solidFill>
                <a:srgbClr val="000000"/>
              </a:solidFill>
              <a:latin typeface="Calibri"/>
            </a:endParaRPr>
          </a:p>
        </p:txBody>
      </p:sp>
      <p:sp>
        <p:nvSpPr>
          <p:cNvPr id="16" name="Rechteck 12">
            <a:extLst>
              <a:ext uri="{FF2B5EF4-FFF2-40B4-BE49-F238E27FC236}">
                <a16:creationId xmlns:a16="http://schemas.microsoft.com/office/drawing/2014/main" id="{FFFAF923-D4FA-47C4-2D9A-0C40C99E8E01}"/>
              </a:ext>
            </a:extLst>
          </p:cNvPr>
          <p:cNvSpPr/>
          <p:nvPr userDrawn="1"/>
        </p:nvSpPr>
        <p:spPr>
          <a:xfrm>
            <a:off x="0" y="980640"/>
            <a:ext cx="12189960" cy="587520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t">
            <a:noAutofit/>
          </a:bodyPr>
          <a:lstStyle/>
          <a:p>
            <a:pPr>
              <a:lnSpc>
                <a:spcPct val="100000"/>
              </a:lnSpc>
              <a:buNone/>
            </a:pPr>
            <a:endParaRPr lang="en-US" sz="1800" b="0" strike="noStrike" spc="-1">
              <a:solidFill>
                <a:srgbClr val="000000"/>
              </a:solidFill>
              <a:latin typeface="Calibri"/>
              <a:ea typeface="DejaVu Sans"/>
            </a:endParaRPr>
          </a:p>
        </p:txBody>
      </p:sp>
    </p:spTree>
    <p:extLst>
      <p:ext uri="{BB962C8B-B14F-4D97-AF65-F5344CB8AC3E}">
        <p14:creationId xmlns:p14="http://schemas.microsoft.com/office/powerpoint/2010/main" val="1234477745"/>
      </p:ext>
    </p:extLst>
  </p:cSld>
  <p:clrMap bg1="lt1" tx1="dk1" bg2="lt2" tx2="dk2" accent1="accent1" accent2="accent2" accent3="accent3" accent4="accent4" accent5="accent5" accent6="accent6" hlink="hlink" folHlink="folHlink"/>
  <p:sldLayoutIdLst>
    <p:sldLayoutId id="2147483690" r:id="rId1"/>
    <p:sldLayoutId id="2147483689" r:id="rId2"/>
    <p:sldLayoutId id="2147483691" r:id="rId3"/>
    <p:sldLayoutId id="2147483692" r:id="rId4"/>
  </p:sldLayoutIdLst>
  <p:txStyles>
    <p:titleStyle>
      <a:lvl1pPr algn="l" defTabSz="914400" rtl="0" eaLnBrk="1" latinLnBrk="0" hangingPunct="1">
        <a:lnSpc>
          <a:spcPct val="90000"/>
        </a:lnSpc>
        <a:spcBef>
          <a:spcPct val="0"/>
        </a:spcBef>
        <a:buNone/>
        <a:defRPr sz="4400" b="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800" kern="1200">
          <a:solidFill>
            <a:srgbClr val="00305E"/>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 Cat and Microscope</a:t>
            </a:r>
          </a:p>
        </p:txBody>
      </p:sp>
      <p:sp>
        <p:nvSpPr>
          <p:cNvPr id="3" name="TextBox 2"/>
          <p:cNvSpPr txBox="1"/>
          <p:nvPr/>
        </p:nvSpPr>
        <p:spPr>
          <a:xfrm>
            <a:off x="914400" y="1828800"/>
            <a:ext cx="5181600" cy="6858000"/>
          </a:xfrm>
          <a:prstGeom prst="rect">
            <a:avLst/>
          </a:prstGeom>
          <a:noFill/>
        </p:spPr>
        <p:txBody>
          <a:bodyPr wrap="none">
            <a:spAutoFit/>
          </a:bodyPr>
          <a:lstStyle/>
          <a:p>
            <a:r>
              <a:rPr sz="2400"/>
              <a:t>The image shows a white and black cat sitting on a wooden surface beside a white microscope. The cat is positioned behind the microscope, and both are facing the same direction. The background is a blank white wall, and there is a red cloth draped to the side. The scene has a calm and curious atmosphere.</a:t>
            </a:r>
          </a:p>
        </p:txBody>
      </p:sp>
      <p:sp>
        <p:nvSpPr>
          <p:cNvPr id="4" name="TextBox 3"/>
          <p:cNvSpPr txBox="1"/>
          <p:nvPr/>
        </p:nvSpPr>
        <p:spPr>
          <a:xfrm>
            <a:off x="6096000" y="1828800"/>
            <a:ext cx="5181600" cy="6858000"/>
          </a:xfrm>
          <a:prstGeom prst="rect">
            <a:avLst/>
          </a:prstGeom>
          <a:noFill/>
        </p:spPr>
        <p:txBody>
          <a:bodyPr wrap="none">
            <a:spAutoFit/>
          </a:bodyPr>
          <a:lstStyle/>
          <a:p>
            <a:r>
              <a:rPr sz="2400"/>
              <a:t>image1.jpg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 Fluorescent Microscopy Image</a:t>
            </a:r>
          </a:p>
        </p:txBody>
      </p:sp>
      <p:sp>
        <p:nvSpPr>
          <p:cNvPr id="3" name="TextBox 2"/>
          <p:cNvSpPr txBox="1"/>
          <p:nvPr/>
        </p:nvSpPr>
        <p:spPr>
          <a:xfrm>
            <a:off x="914400" y="1828800"/>
            <a:ext cx="5181600" cy="6858000"/>
          </a:xfrm>
          <a:prstGeom prst="rect">
            <a:avLst/>
          </a:prstGeom>
          <a:noFill/>
        </p:spPr>
        <p:txBody>
          <a:bodyPr wrap="none">
            <a:spAutoFit/>
          </a:bodyPr>
          <a:lstStyle/>
          <a:p>
            <a:r>
              <a:rPr sz="2400"/>
              <a:t>This image is a fluorescent microscopy image showing cells with detailed staining. The nuclei of the cells are prominently stained in blue, indicating the presence of DNA. The cell membranes or cytoskeletons are highlighted in green, while punctate red staining can be seen, possibly indicating specific proteins or organelles like mitochondria. The image provides vivid visual contrast, allowing for the study of cellular structures and processes.</a:t>
            </a:r>
          </a:p>
        </p:txBody>
      </p:sp>
      <p:sp>
        <p:nvSpPr>
          <p:cNvPr id="4" name="TextBox 3"/>
          <p:cNvSpPr txBox="1"/>
          <p:nvPr/>
        </p:nvSpPr>
        <p:spPr>
          <a:xfrm>
            <a:off x="6096000" y="1828800"/>
            <a:ext cx="5181600" cy="6858000"/>
          </a:xfrm>
          <a:prstGeom prst="rect">
            <a:avLst/>
          </a:prstGeom>
          <a:noFill/>
        </p:spPr>
        <p:txBody>
          <a:bodyPr wrap="none">
            <a:spAutoFit/>
          </a:bodyPr>
          <a:lstStyle/>
          <a:p>
            <a:r>
              <a:rPr sz="2400"/>
              <a:t>image2.jpg</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Open Sans</vt:lpstr>
      <vt:lpstr>Custom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Thomas Burghardt</dc:creator>
  <dc:description/>
  <cp:lastModifiedBy>Robert Haase</cp:lastModifiedBy>
  <cp:revision>80</cp:revision>
  <dcterms:modified xsi:type="dcterms:W3CDTF">2024-02-16T21:15:19Z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0x0101003BEE476C9DF2F248B265B4A3C7AC3448</vt:lpwstr>
  </property>
  <property fmtid="{D5CDD505-2E9C-101B-9397-08002B2CF9AE}" pid="3" name="PresentationFormat">
    <vt:lpwstr>Breitbild</vt:lpwstr>
  </property>
  <property fmtid="{D5CDD505-2E9C-101B-9397-08002B2CF9AE}" pid="4" name="Slides">
    <vt:i4>3</vt:i4>
  </property>
  <property fmtid="{D5CDD505-2E9C-101B-9397-08002B2CF9AE}" pid="5" name="_dlc_DocIdItemGuid">
    <vt:lpwstr>72f4eced-47dd-49c0-bdfa-f3d2425fc663</vt:lpwstr>
  </property>
</Properties>
</file>