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3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613591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842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3" y="338449"/>
            <a:ext cx="1177255" cy="11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600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573BE852-7DFC-04A5-888E-4998DEDE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3" y="338449"/>
            <a:ext cx="1177255" cy="11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Functions in Deep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 (github-actions bot)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Activation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Simplest activation function: f(x) = x</a:t>
            </a:r>
          </a:p>
          <a:p>
            <a:r>
              <a:rPr sz="2400"/>
              <a:t>• Outputs proportional to inputs</a:t>
            </a:r>
          </a:p>
          <a:p>
            <a:r>
              <a:rPr sz="2400"/>
              <a:t>• Limited use in deep learning</a:t>
            </a:r>
          </a:p>
          <a:p>
            <a:r>
              <a:rPr sz="2400"/>
              <a:t>• Doesn't help with non-linear relationships</a:t>
            </a:r>
          </a:p>
          <a:p>
            <a:r>
              <a:rPr sz="2400"/>
              <a:t>• Main application: regression in output layer</a:t>
            </a:r>
          </a:p>
        </p:txBody>
      </p:sp>
      <p:pic>
        <p:nvPicPr>
          <p:cNvPr id="4" name="Picture 3" descr="linear_ac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Sigmoid Activation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Transforms input to range [0,1]</a:t>
            </a:r>
          </a:p>
          <a:p>
            <a:r>
              <a:rPr sz="2400"/>
              <a:t>• Historically popular in neural networks</a:t>
            </a:r>
          </a:p>
          <a:p>
            <a:r>
              <a:rPr sz="2400"/>
              <a:t>• Good for binary classification</a:t>
            </a:r>
          </a:p>
          <a:p>
            <a:r>
              <a:rPr sz="2400"/>
              <a:t>• Suffers from vanishing gradient problem</a:t>
            </a:r>
          </a:p>
          <a:p>
            <a:r>
              <a:rPr sz="2400"/>
              <a:t>• Outputs meaningful probabilities</a:t>
            </a:r>
          </a:p>
        </p:txBody>
      </p:sp>
      <p:pic>
        <p:nvPicPr>
          <p:cNvPr id="4" name="Picture 3" descr="sigmoid_ac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ReLU (Rectified Linear Unit)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Most popular activation function today</a:t>
            </a:r>
          </a:p>
          <a:p>
            <a:r>
              <a:rPr sz="2400"/>
              <a:t>• f(x) = max(0,x)</a:t>
            </a:r>
          </a:p>
          <a:p>
            <a:r>
              <a:rPr sz="2400"/>
              <a:t>• Solves vanishing gradient problem</a:t>
            </a:r>
          </a:p>
          <a:p>
            <a:r>
              <a:rPr sz="2400"/>
              <a:t>• Computationally efficient</a:t>
            </a:r>
          </a:p>
          <a:p>
            <a:r>
              <a:rPr sz="2400"/>
              <a:t>• Helps with sparse activation</a:t>
            </a:r>
          </a:p>
        </p:txBody>
      </p:sp>
      <p:pic>
        <p:nvPicPr>
          <p:cNvPr id="4" name="Picture 3" descr="relu_ac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4057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83</cp:revision>
  <dcterms:modified xsi:type="dcterms:W3CDTF">2024-11-02T13:50:52Z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