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Under the Christmas Tree: Story-telling with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by git-bob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Storytelling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Enhanced emotional understanding</a:t>
            </a:r>
          </a:p>
          <a:p>
            <a:r>
              <a:rPr sz="2400"/>
              <a:t>• Better cultural awareness</a:t>
            </a:r>
          </a:p>
          <a:p>
            <a:r>
              <a:rPr sz="2400"/>
              <a:t>• More sophisticated character development</a:t>
            </a:r>
          </a:p>
          <a:p>
            <a:r>
              <a:rPr sz="2400"/>
              <a:t>• Improved creativity and originality</a:t>
            </a:r>
          </a:p>
          <a:p>
            <a:r>
              <a:rPr sz="2400"/>
              <a:t>• Integration with other creative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 Christmas Stories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timeless tales that shaped our holiday traditions:</a:t>
            </a:r>
          </a:p>
          <a:p>
            <a:r>
              <a:rPr sz="2400"/>
              <a:t>• A Christmas Carol by Charles Dickens</a:t>
            </a:r>
          </a:p>
          <a:p>
            <a:r>
              <a:rPr sz="2400"/>
              <a:t>• The Night Before Christmas by Clement Clarke Moore</a:t>
            </a:r>
          </a:p>
          <a:p>
            <a:r>
              <a:rPr sz="2400"/>
              <a:t>• How the Grinch Stole Christmas by Dr. Seuss</a:t>
            </a:r>
          </a:p>
          <a:p>
            <a:r>
              <a:rPr sz="2400"/>
              <a:t>• The Polar Express by Chris Van Allsburg</a:t>
            </a:r>
          </a:p>
        </p:txBody>
      </p:sp>
      <p:pic>
        <p:nvPicPr>
          <p:cNvPr id="4" name="Picture 3" descr="classic_christmas_st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ChatGPT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Large Language Model trained on vast amounts of text data</a:t>
            </a:r>
          </a:p>
          <a:p>
            <a:r>
              <a:rPr sz="2400"/>
              <a:t>• Understands context and generates human-like responses</a:t>
            </a:r>
          </a:p>
          <a:p>
            <a:r>
              <a:rPr sz="2400"/>
              <a:t>• Can write stories, poems, and creative content</a:t>
            </a:r>
          </a:p>
          <a:p>
            <a:r>
              <a:rPr sz="2400"/>
              <a:t>• Responds to specific prompts and instructions</a:t>
            </a:r>
          </a:p>
          <a:p>
            <a:r>
              <a:rPr sz="2400"/>
              <a:t>• Combines existing knowledge in new ways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ChatGPT Understands Stories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Recognizes patterns in story structure</a:t>
            </a:r>
          </a:p>
          <a:p>
            <a:r>
              <a:rPr sz="2400"/>
              <a:t>• Identifies common themes and character archetypes</a:t>
            </a:r>
          </a:p>
          <a:p>
            <a:r>
              <a:rPr sz="2400"/>
              <a:t>• Comprehends emotional elements and narrative flow</a:t>
            </a:r>
          </a:p>
          <a:p>
            <a:r>
              <a:rPr sz="2400"/>
              <a:t>• Uses context to maintain consistency</a:t>
            </a:r>
          </a:p>
          <a:p>
            <a:r>
              <a:rPr sz="2400"/>
              <a:t>• Learns from millions of existing stories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Demo: The Lonely Snowman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Prompt: Write a heartwarming Christmas story about a lonely snowman who finds friendship.</a:t>
            </a:r>
          </a:p>
          <a:p/>
          <a:p>
            <a:r>
              <a:rPr sz="2400"/>
              <a:t>Watch as ChatGPT crafts a story with:</a:t>
            </a:r>
          </a:p>
          <a:p>
            <a:r>
              <a:rPr sz="2400"/>
              <a:t>• Character development</a:t>
            </a:r>
          </a:p>
          <a:p>
            <a:r>
              <a:rPr sz="2400"/>
              <a:t>• Emotional journey</a:t>
            </a:r>
          </a:p>
          <a:p>
            <a:r>
              <a:rPr sz="2400"/>
              <a:t>• Holiday themes</a:t>
            </a:r>
          </a:p>
          <a:p>
            <a:r>
              <a:rPr sz="2400"/>
              <a:t>• Satisfying resolution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Story Analysis - Strengths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Quick generation of creative content</a:t>
            </a:r>
          </a:p>
          <a:p>
            <a:r>
              <a:rPr sz="2400"/>
              <a:t>• Consistent narrative structure</a:t>
            </a:r>
          </a:p>
          <a:p>
            <a:r>
              <a:rPr sz="2400"/>
              <a:t>• Rich vocabulary and descriptions</a:t>
            </a:r>
          </a:p>
          <a:p>
            <a:r>
              <a:rPr sz="2400"/>
              <a:t>• Ability to incorporate specific elements</a:t>
            </a:r>
          </a:p>
          <a:p>
            <a:r>
              <a:rPr sz="2400"/>
              <a:t>• Adaptable writing style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Story Analysis -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Common challenges in AI-generated stories:</a:t>
            </a:r>
          </a:p>
          <a:p>
            <a:r>
              <a:rPr sz="2400"/>
              <a:t>• Limited emotional depth</a:t>
            </a:r>
          </a:p>
          <a:p>
            <a:r>
              <a:rPr sz="2400"/>
              <a:t>• Predictable plot patterns</a:t>
            </a:r>
          </a:p>
          <a:p>
            <a:r>
              <a:rPr sz="2400"/>
              <a:t>• Repetitive themes</a:t>
            </a:r>
          </a:p>
          <a:p>
            <a:r>
              <a:rPr sz="2400"/>
              <a:t>• Cultural nuance gaps</a:t>
            </a:r>
          </a:p>
          <a:p>
            <a:r>
              <a:rPr sz="2400"/>
              <a:t>• Occasional logical inconsistencies</a:t>
            </a:r>
          </a:p>
        </p:txBody>
      </p:sp>
      <p:pic>
        <p:nvPicPr>
          <p:cNvPr id="4" name="Picture 3" descr="funny_ai_christmas_mistak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Better Story Prompts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Be specific about setting and characters</a:t>
            </a:r>
          </a:p>
          <a:p>
            <a:r>
              <a:rPr sz="2400"/>
              <a:t>• Include desired emotional tone</a:t>
            </a:r>
          </a:p>
          <a:p>
            <a:r>
              <a:rPr sz="2400"/>
              <a:t>• Specify target audience age</a:t>
            </a:r>
          </a:p>
          <a:p>
            <a:r>
              <a:rPr sz="2400"/>
              <a:t>• Mention key themes or messages</a:t>
            </a:r>
          </a:p>
          <a:p>
            <a:r>
              <a:rPr sz="2400"/>
              <a:t>• Request particular story elements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Prompts to 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1. "Write a story about a Christmas ornament that comes to life"</a:t>
            </a:r>
          </a:p>
          <a:p>
            <a:r>
              <a:rPr sz="2400"/>
              <a:t>2. "Create a tale about Santa's youngest elf"</a:t>
            </a:r>
          </a:p>
          <a:p>
            <a:r>
              <a:rPr sz="2400"/>
              <a:t>3. "Tell a story about a Christmas celebration on Mars"</a:t>
            </a:r>
          </a:p>
          <a:p>
            <a:r>
              <a:rPr sz="2400"/>
              <a:t>4. "Write about a child who discovers the true meaning of giving"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