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3" y="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613591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8422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3" y="338449"/>
            <a:ext cx="1177255" cy="11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600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573BE852-7DFC-04A5-888E-4998DEDE0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3" y="338449"/>
            <a:ext cx="1177255" cy="11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84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1086440" y="6206195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Data Management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git-bob / github-actions 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Research Data Management?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Research Data Management (RDM) is the systematic handling of research data throughout its lifecycle, from planning and collection to preservation and sharing.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Data Organization &amp; Documentation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Consistent file naming conventions and folder structures</a:t>
            </a:r>
          </a:p>
          <a:p>
            <a:r>
              <a:rPr sz="2400"/>
              <a:t>• Clear metadata and documentation of methods</a:t>
            </a:r>
          </a:p>
          <a:p>
            <a:r>
              <a:rPr sz="2400"/>
              <a:t>• Version control and change tracking</a:t>
            </a:r>
          </a:p>
          <a:p>
            <a:r>
              <a:rPr sz="2400"/>
              <a:t>• Data dictionaries and codebooks</a:t>
            </a:r>
          </a:p>
          <a:p>
            <a:r>
              <a:rPr sz="2400"/>
              <a:t>• Regular backups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Data Storage &amp;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Secure storage solutions with regular backups</a:t>
            </a:r>
          </a:p>
          <a:p>
            <a:r>
              <a:rPr sz="2400"/>
              <a:t>• Access control and permissions management</a:t>
            </a:r>
          </a:p>
          <a:p>
            <a:r>
              <a:rPr sz="2400"/>
              <a:t>• Data encryption for sensitive information</a:t>
            </a:r>
          </a:p>
          <a:p>
            <a:r>
              <a:rPr sz="2400"/>
              <a:t>• Compliance with institutional policies</a:t>
            </a:r>
          </a:p>
          <a:p>
            <a:r>
              <a:rPr sz="2400"/>
              <a:t>• Regular integrity checks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Data Sharing &amp; Preservation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FAIR principles (Findable, Accessible, Interoperable, Reusable)</a:t>
            </a:r>
          </a:p>
          <a:p>
            <a:r>
              <a:rPr sz="2400"/>
              <a:t>• Selection of appropriate repositories</a:t>
            </a:r>
          </a:p>
          <a:p>
            <a:r>
              <a:rPr sz="2400"/>
              <a:t>• Clear licensing and usage rights</a:t>
            </a:r>
          </a:p>
          <a:p>
            <a:r>
              <a:rPr sz="2400"/>
              <a:t>• Long-term preservation strategy</a:t>
            </a:r>
          </a:p>
          <a:p>
            <a:r>
              <a:rPr sz="2400"/>
              <a:t>• Citation and DOI assignment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pic>
        <p:nvPicPr>
          <p:cNvPr id="3" name="Picture 2" descr="banne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10200" cy="27668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Good RDM practices ensure research integrity, reproducibility, and maximum impact of your research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83</cp:revision>
  <dcterms:modified xsi:type="dcterms:W3CDTF">2024-11-02T13:50:52Z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