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Cat and Microscope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This image shows a black and white cat sitting on a wooden surface next to a white microscope.</a:t>
            </a:r>
          </a:p>
          <a:p>
            <a:r>
              <a:rPr sz="2400"/>
              <a:t>The cat is facing to the right, and the microscope is positioned such that the stage and lenses are visible.</a:t>
            </a:r>
          </a:p>
        </p:txBody>
      </p:sp>
      <p:pic>
        <p:nvPicPr>
          <p:cNvPr id="5" name="Picture 4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765074400" y="1828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Cellular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The image shows four cells under a fluorescence microscope.</a:t>
            </a:r>
          </a:p>
          <a:p>
            <a:r>
              <a:rPr sz="2400"/>
              <a:t>The cell nuclei are prominently stained blue, indicating the presence of DNA.</a:t>
            </a:r>
          </a:p>
        </p:txBody>
      </p:sp>
      <p:pic>
        <p:nvPicPr>
          <p:cNvPr id="5" name="Picture 4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765074400" y="1828800"/>
            <a:ext cx="5486400" cy="4180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