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Winter Celebration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Story by: Your Friendly Storyteller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Magic of Winter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Did you know that trees can wear sparkly winter clothes?</a:t>
            </a:r>
          </a:p>
          <a:p>
            <a:r>
              <a:rPr sz="2400"/>
              <a:t>• They dress up with twinkling lights</a:t>
            </a:r>
          </a:p>
          <a:p>
            <a:r>
              <a:rPr sz="2400"/>
              <a:t>• Some wear colorful decorations</a:t>
            </a:r>
          </a:p>
          <a:p>
            <a:r>
              <a:rPr sz="2400"/>
              <a:t>• People gather around them to sing songs</a:t>
            </a:r>
          </a:p>
          <a:p>
            <a:r>
              <a:rPr sz="2400"/>
              <a:t>• They make everyone smile!</a:t>
            </a:r>
          </a:p>
        </p:txBody>
      </p:sp>
      <p:pic>
        <p:nvPicPr>
          <p:cNvPr id="4" name="Picture 3" descr="happy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Celebrating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best part of winter celebrations is being with family!</a:t>
            </a:r>
          </a:p>
          <a:p>
            <a:r>
              <a:rPr sz="2400"/>
              <a:t>• Sharing warm hugs and big smiles</a:t>
            </a:r>
          </a:p>
          <a:p>
            <a:r>
              <a:rPr sz="2400"/>
              <a:t>• Making yummy treats together</a:t>
            </a:r>
          </a:p>
          <a:p>
            <a:r>
              <a:rPr sz="2400"/>
              <a:t>• Playing fun games indoors</a:t>
            </a:r>
          </a:p>
          <a:p>
            <a:r>
              <a:rPr sz="2400"/>
              <a:t>• Opening presents and surprises</a:t>
            </a:r>
          </a:p>
        </p:txBody>
      </p:sp>
      <p:pic>
        <p:nvPicPr>
          <p:cNvPr id="4" name="Picture 3" descr="family_celeb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