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Microscope Temperature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git-bob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 Management in Microscopy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Temperature affects sample stability</a:t>
            </a:r>
          </a:p>
          <a:p>
            <a:r>
              <a:rPr sz="2400"/>
              <a:t>• Influences imaging quality</a:t>
            </a:r>
          </a:p>
          <a:p>
            <a:r>
              <a:rPr sz="2400"/>
              <a:t>• Can cause focus drift</a:t>
            </a:r>
          </a:p>
          <a:p>
            <a:r>
              <a:rPr sz="2400"/>
              <a:t>• Critical for live cell imaging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Heat Sources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Microscope light sources</a:t>
            </a:r>
          </a:p>
          <a:p>
            <a:r>
              <a:rPr sz="2400"/>
              <a:t>• Environmental factors</a:t>
            </a:r>
          </a:p>
          <a:p>
            <a:r>
              <a:rPr sz="2400"/>
              <a:t>• Electronic components</a:t>
            </a:r>
          </a:p>
          <a:p>
            <a:r>
              <a:rPr sz="2400"/>
              <a:t>• Sample chambers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604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Heat can accumulate in closed systems leading to thermal expansion of components.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Temperature Control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Water cooling systems</a:t>
            </a:r>
          </a:p>
          <a:p>
            <a:r>
              <a:rPr sz="2400"/>
              <a:t>• Peltier elements</a:t>
            </a:r>
          </a:p>
          <a:p>
            <a:r>
              <a:rPr sz="2400"/>
              <a:t>• Climate chambers</a:t>
            </a:r>
          </a:p>
          <a:p>
            <a:r>
              <a:rPr sz="2400"/>
              <a:t>• Active heat dissipation</a:t>
            </a:r>
          </a:p>
          <a:p>
            <a:r>
              <a:rPr sz="2400"/>
              <a:t>• Regular temperature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Data Quality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Reduced thermal drift</a:t>
            </a:r>
          </a:p>
          <a:p>
            <a:r>
              <a:rPr sz="2400"/>
              <a:t>• Better reproducibility</a:t>
            </a:r>
          </a:p>
          <a:p>
            <a:r>
              <a:rPr sz="2400"/>
              <a:t>• Extended imaging sessions possible</a:t>
            </a:r>
          </a:p>
          <a:p>
            <a:r>
              <a:rPr sz="2400"/>
              <a:t>• Improved sample viability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Pre-warm equipment before imaging</a:t>
            </a:r>
          </a:p>
          <a:p>
            <a:r>
              <a:rPr sz="2400"/>
              <a:t>• Monitor temperature continuously</a:t>
            </a:r>
          </a:p>
          <a:p>
            <a:r>
              <a:rPr sz="2400"/>
              <a:t>• Use appropriate cooling systems</a:t>
            </a:r>
          </a:p>
          <a:p>
            <a:r>
              <a:rPr sz="2400"/>
              <a:t>• Document temperature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