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Towards Transparency and Knowledge Exchange in AI-assisted Data Analysis Code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Robert Haase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LLMs are increasingly used in scientific data analysis</a:t>
            </a:r>
          </a:p>
          <a:p>
            <a:r>
              <a:rPr sz="2400"/>
              <a:t>• Lack of transparency in AI-generated content</a:t>
            </a:r>
          </a:p>
          <a:p>
            <a:r>
              <a:rPr sz="2400"/>
              <a:t>• No established system for documenting LLM-prompted code</a:t>
            </a:r>
          </a:p>
          <a:p>
            <a:r>
              <a:rPr sz="2400"/>
              <a:t>• Missing professional peer-review system for AI contributions</a:t>
            </a:r>
          </a:p>
        </p:txBody>
      </p:sp>
      <p:pic>
        <p:nvPicPr>
          <p:cNvPr id="4" name="Picture 3" descr="illustratio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git-bob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AI assistant integrated with GitHub/GitLab platforms</a:t>
            </a:r>
          </a:p>
          <a:p>
            <a:r>
              <a:rPr sz="2400"/>
              <a:t>• Enables transparent collaboration between humans and AI</a:t>
            </a:r>
          </a:p>
          <a:p>
            <a:r>
              <a:rPr sz="2400"/>
              <a:t>• Conserves all discussions and code modifications</a:t>
            </a:r>
          </a:p>
          <a:p>
            <a:r>
              <a:rPr sz="2400"/>
              <a:t>• Open-source implementation with customizable prompts</a:t>
            </a:r>
          </a:p>
        </p:txBody>
      </p:sp>
      <p:pic>
        <p:nvPicPr>
          <p:cNvPr id="4" name="Picture 3" descr="illustration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Multiple humans can interact in one thread</a:t>
            </a:r>
          </a:p>
          <a:p>
            <a:r>
              <a:rPr sz="2400"/>
              <a:t>• Supports various LLM providers (GPT4, Claude, Gemini)</a:t>
            </a:r>
          </a:p>
          <a:p>
            <a:r>
              <a:rPr sz="2400"/>
              <a:t>• Generates and reviews code</a:t>
            </a:r>
          </a:p>
          <a:p>
            <a:r>
              <a:rPr sz="2400"/>
              <a:t>• Assists in documentation and manuscript writing</a:t>
            </a:r>
          </a:p>
          <a:p>
            <a:r>
              <a:rPr sz="2400"/>
              <a:t>• All interactions are publicly archived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Promotes transparency in AI-assisted scientific work</a:t>
            </a:r>
          </a:p>
          <a:p>
            <a:r>
              <a:rPr sz="2400"/>
              <a:t>• Facilitates knowledge exchange between domain experts</a:t>
            </a:r>
          </a:p>
          <a:p>
            <a:r>
              <a:rPr sz="2400"/>
              <a:t>• Establishes good scientific practice for LLM usage</a:t>
            </a:r>
          </a:p>
          <a:p>
            <a:r>
              <a:rPr sz="2400"/>
              <a:t>• Creates reproducible and documented AI interactions</a:t>
            </a:r>
          </a:p>
          <a:p>
            <a:r>
              <a:rPr sz="2400"/>
              <a:t>• Bridges gap between humans and AI in scientific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