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1" y="10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BC6E-8946-93B1-DA7F-D642A2FD0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347" y="3162211"/>
            <a:ext cx="10990793" cy="1400264"/>
          </a:xfrm>
        </p:spPr>
        <p:txBody>
          <a:bodyPr anchor="b"/>
          <a:lstStyle>
            <a:lvl1pPr>
              <a:defRPr sz="6000" b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69D34-58C5-177A-5800-433B02088A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3347" y="4589464"/>
            <a:ext cx="10990792" cy="958408"/>
          </a:xfrm>
        </p:spPr>
        <p:txBody>
          <a:bodyPr/>
          <a:lstStyle>
            <a:lvl1pPr marL="0" indent="0">
              <a:buNone/>
              <a:defRPr sz="2400">
                <a:solidFill>
                  <a:srgbClr val="0030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Speaker(s)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5BEC-60E4-73E1-F5D5-F1AAB9D3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9F11A-566E-F623-8262-9C4F0D43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ABEA5-E68D-9FBD-6AF9-CA6F31BA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logo of a rabbit&#10;&#10;Description automatically generated">
            <a:extLst>
              <a:ext uri="{FF2B5EF4-FFF2-40B4-BE49-F238E27FC236}">
                <a16:creationId xmlns:a16="http://schemas.microsoft.com/office/drawing/2014/main" id="{8B904FB1-A44C-3E05-1AA2-E6A41CA3D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479" y="338931"/>
            <a:ext cx="2274660" cy="2274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D2E87B-0044-14AC-077A-45F7434715F0}"/>
              </a:ext>
            </a:extLst>
          </p:cNvPr>
          <p:cNvSpPr txBox="1"/>
          <p:nvPr userDrawn="1"/>
        </p:nvSpPr>
        <p:spPr>
          <a:xfrm>
            <a:off x="9229479" y="2489634"/>
            <a:ext cx="227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Slide template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65807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10576893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371600"/>
            <a:ext cx="11075880" cy="4989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A logo of a rabbit&#10;&#10;Description automatically generated">
            <a:extLst>
              <a:ext uri="{FF2B5EF4-FFF2-40B4-BE49-F238E27FC236}">
                <a16:creationId xmlns:a16="http://schemas.microsoft.com/office/drawing/2014/main" id="{1A4FACA9-BBB7-A81F-F7C5-258958D50F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5" y="3651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7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10576893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371600"/>
            <a:ext cx="5351603" cy="50193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08932-E1ED-73ED-A1E2-C073DD72DC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9743" y="1371599"/>
            <a:ext cx="5351603" cy="50193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logo of a rabbit&#10;&#10;Description automatically generated">
            <a:extLst>
              <a:ext uri="{FF2B5EF4-FFF2-40B4-BE49-F238E27FC236}">
                <a16:creationId xmlns:a16="http://schemas.microsoft.com/office/drawing/2014/main" id="{771566EB-D319-31CF-FC7B-99E36EA5FB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5" y="3651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564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hyperlink" Target="https://github.com/haesleinhuepf/git-bob" TargetMode="External"/><Relationship Id="rId6" Type="http://schemas.openxmlformats.org/officeDocument/2006/relationships/hyperlink" Target="https://github.com/haesleinhuepf/git-bob?tab=readme-ov-file#limitation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26201-3F7E-1509-D0DF-F0F1CFDB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9180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B4266-562E-96B0-5028-47A78475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920" y="1825624"/>
            <a:ext cx="11075880" cy="4380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A27115-E516-0DDA-CA24-0FCA1343EDF2}"/>
              </a:ext>
            </a:extLst>
          </p:cNvPr>
          <p:cNvSpPr/>
          <p:nvPr userDrawn="1"/>
        </p:nvSpPr>
        <p:spPr>
          <a:xfrm>
            <a:off x="10427679" y="6384343"/>
            <a:ext cx="827640" cy="5078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br>
              <a:rPr sz="1100" dirty="0"/>
            </a:br>
            <a:fld id="{99E337C0-7447-4D1C-BF36-95B1EF0F9DAB}" type="slidenum">
              <a:rPr lang="de-DE" sz="1100" b="0" strike="noStrike" spc="-1" smtClean="0">
                <a:solidFill>
                  <a:srgbClr val="727879"/>
                </a:solidFill>
                <a:latin typeface="Open Sans"/>
                <a:ea typeface="Open Sans"/>
              </a:rPr>
              <a:t>‹#›</a:t>
            </a:fld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9D4AE1-CADF-3FD3-4716-2026FC7B2B33}"/>
              </a:ext>
            </a:extLst>
          </p:cNvPr>
          <p:cNvSpPr txBox="1"/>
          <p:nvPr userDrawn="1"/>
        </p:nvSpPr>
        <p:spPr>
          <a:xfrm>
            <a:off x="277920" y="6497747"/>
            <a:ext cx="11520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Author, Topic, Event, Date.    These slides were generated by </a:t>
            </a:r>
            <a:r>
              <a:rPr lang="en-GB" sz="1100" b="0" i="0" dirty="0" err="1">
                <a:solidFill>
                  <a:srgbClr val="1F2328"/>
                </a:solidFill>
                <a:effectLst/>
                <a:latin typeface="-apple-system"/>
              </a:rPr>
              <a:t>by</a:t>
            </a:r>
            <a:r>
              <a:rPr lang="en-GB" sz="1100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GB" sz="1100" b="0" i="0" u="sng" dirty="0">
                <a:effectLst/>
                <a:latin typeface="-apple-system"/>
                <a:hlinkClick r:id="rId5"/>
              </a:rPr>
              <a:t>git-bob</a:t>
            </a:r>
            <a:r>
              <a:rPr lang="en-GB" sz="1100" b="0" i="0" dirty="0">
                <a:solidFill>
                  <a:srgbClr val="1F2328"/>
                </a:solidFill>
                <a:effectLst/>
                <a:latin typeface="-apple-system"/>
              </a:rPr>
              <a:t>, an experimental AI-based assistant. It can make mistakes and has </a:t>
            </a:r>
            <a:r>
              <a:rPr lang="en-GB" sz="1100" b="0" i="0" u="sng" dirty="0">
                <a:effectLst/>
                <a:latin typeface="-apple-system"/>
                <a:hlinkClick r:id="rId6"/>
              </a:rPr>
              <a:t>limitations</a:t>
            </a:r>
            <a:r>
              <a:rPr lang="en-GB" sz="1100" b="0" i="0" dirty="0">
                <a:solidFill>
                  <a:srgbClr val="1F2328"/>
                </a:solidFill>
                <a:effectLst/>
                <a:latin typeface="-apple-system"/>
              </a:rPr>
              <a:t>. Check its messages carefully.</a:t>
            </a:r>
            <a:endParaRPr lang="LID4096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47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9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Rede zur Exzellenzuniversität Leipzig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4589464"/>
            <a:ext cx="7602536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Namens der Festversammlung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Begrüßung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Sehr geehrte Frau Professorin Dr. Obergfell,sehr geehrter Herr Professor Dr. Eilers,sehr geehrter Herr Professor Dr. Stumvoll,sehr geehrter Herr Professor Dr. Quaas,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1604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liebe Angehörige der Universität Leipzig,geschätzte Bewohnerinnen und Bewohner unserer Stadt,hohe Festversammlung,meine Damen und Herren!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Historischer Moment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Anerkennung als Exzellenzuniversität• Zwei neue Exzellenzcluster:  - Leipzig Center of Metabolism  - Breathing Nature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1604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Diese Auszeichnungen sind Beweis für herausragende wissenschaftliche Arbeit und ein Versprechen für die Zukunft Leipzigs als Zentrum der Innovation und des Wissens.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Würdigung der Leitung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Prof. Dr. Obergfell: Visionäre Führung zur Exzellenz• Prof. Dr. Eilers: Wegweisende Arbeit in Exzellenzentwicklung und Transfer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1604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Stärkung der Brücke zwischen Wissenschaft und Gesellschaft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Exzellenzcluster I: Leipzig Center of Metabolism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Leitung: Prof. Dr. Stumvoll• Fokus: Personalisierte Forschung zu Stoffwechselkrankheiten• Ziel: Verbesserung der Gesundheit und Lebensqualität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Exzellenzcluster II: Breathing Nature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Leitung: Prof. Dr. Quaas• Forschungsschwerpunkt: Wechselwirkungen zwischen Biodiversitätsverlust und Klimawandel• Bedeutung: Entwicklung gesellschaftlicher Lösungen für Umweltschutz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Förderung und Perspektiven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500 Millionen Euro Förderung über 8 Jahre• Gemeinsames Exzellenz-Programm mit der Stadt Leipzig• Einbindung regionaler Unternehmen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Zukunftsvision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Leipzig als Stadt der Wissenschaften:• Leuchtturm der Bildung und Forschung• Gemeinschaftliche Bewältigung zukünftiger Herausforderungen• Nutzung der gebotenen Chancen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Dank und Ausblick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Herzlichen Dank für Ihre Aufmerksamkeit!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1604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Auf eine erfolgreiche Zusammenarbeit und eine strahlende Zukunft für die Universität Leipzig und unsere Stadt!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-apple-system</vt:lpstr>
      <vt:lpstr>Arial</vt:lpstr>
      <vt:lpstr>Calibri</vt:lpstr>
      <vt:lpstr>Open Sans</vt:lpstr>
      <vt:lpstr>Custom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Thomas Burghardt</dc:creator>
  <dc:description/>
  <cp:lastModifiedBy>Robert Haase</cp:lastModifiedBy>
  <cp:revision>88</cp:revision>
  <dcterms:modified xsi:type="dcterms:W3CDTF">2024-11-02T14:57:12Z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0x0101003BEE476C9DF2F248B265B4A3C7AC3448</vt:lpwstr>
  </property>
  <property fmtid="{D5CDD505-2E9C-101B-9397-08002B2CF9AE}" pid="3" name="PresentationFormat">
    <vt:lpwstr>Breitbild</vt:lpwstr>
  </property>
  <property fmtid="{D5CDD505-2E9C-101B-9397-08002B2CF9AE}" pid="4" name="Slides">
    <vt:i4>3</vt:i4>
  </property>
  <property fmtid="{D5CDD505-2E9C-101B-9397-08002B2CF9AE}" pid="5" name="_dlc_DocIdItemGuid">
    <vt:lpwstr>72f4eced-47dd-49c0-bdfa-f3d2425fc663</vt:lpwstr>
  </property>
</Properties>
</file>