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Frameworks &amp; LLMs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 / github-actions[bot]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 field is rapidly evolving with promising developments:* Multi-agent collaboration systems* Enhanced reasoning capabilities* Domain-specialized agents* Improved efficiency and resource usage* Better integration with existing workflows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These advancements will shape the next generation of AI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Agentic Frameworks?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Agentic frameworks are sophisticated software architectures that enable artificial intelligence systems to make autonomous decisions and execute tasks. These systems combine Large Language Models (LLMs) with structured decision-making capabilities to achieve specific goals.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Think of them as AI assistants that can understand, plan, and take actions to complete complex tasks independently.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 foundation of agentic frameworks consists of several essential components working together seamlessly:* Language Models (LLMs) serving as the cognitive engine* Planning modules for task decomposition and strategy* Memory systems for context retention* Tool integration for real-world interactions* Feedback mechanisms for learning and adaptation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Frameworks in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Several frameworks have emerged as leaders in the field:* LangChain: Combines LLMs with external tools and data sources* AutoGPT: Autonomous agent for complex task completion* BabyAGI: Task management and execution system* AgentGPT: Web-based autonomous AI agent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These frameworks differ in their approach but share the common goal of creating autonomous AI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 typical agentic framework processes information through several stages:* Input processing and task understanding* Strategic planning and goal decomposition* Tool selection and execution pipeline* Result evaluation and feedback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This architecture ensures systematic task completion while maintaining flexibility for various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Modern agentic frameworks leverage various tools and APIs:* Web APIs for information retrieval* Code execution environments* Database connections* File system operations* Custom tool 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This extensibility allows agents to interact with real-world systems and perform practical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Effective memory management is crucial for intelligent behavior. Agentic frameworks implement:* Short-term working memory for current context* Long-term storage for persistent knowledge* Vector databases for semantic search* Efficient retrieval mechanisms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These systems enable agents to maintain context and learn from past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Agentic frameworks are revolutionizing various fields:* Research assistance and literature review* Automated code generation and testing* Data analysis and visualization* Customer service and support* Process automation and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Their versatility makes them valuable across different industries and use cases.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Current limitations and challenges include:* Controlling LLM hallucinations* Optimizing operational costs* Handling complex error scenarios* Ensuring system safety and reliability* Managing resource consumption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Addressing these challenges is crucial for wider adoption of agentic 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