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Good Scientific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Importance of ethical standards in AI research</a:t>
            </a:r>
          </a:p>
        </p:txBody>
      </p:sp>
      <p:pic>
        <p:nvPicPr>
          <p:cNvPr id="4" name="Picture 3" descr="banne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28" y="1825624"/>
            <a:ext cx="5183188" cy="2650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Directions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1036637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- Reflect on scientific integrity</a:t>
            </a:r>
          </a:p>
          <a:p>
            <a:r>
              <a:rPr sz="2400"/>
              <a:t>- Identify areas for improvement</a:t>
            </a:r>
          </a:p>
          <a:p>
            <a:r>
              <a:rPr sz="2400"/>
              <a:t>- Encourage innovative AI 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AI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1036637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- Basic understanding of AI, ML, and DL</a:t>
            </a:r>
          </a:p>
          <a:p>
            <a:r>
              <a:rPr sz="2400"/>
              <a:t>- Importance of transparency and reproducibility</a:t>
            </a:r>
          </a:p>
          <a:p>
            <a:r>
              <a:rPr sz="2400"/>
              <a:t>- Need for ethical AI application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Formulating Research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1036637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- Align AI research with clear objectives</a:t>
            </a:r>
          </a:p>
          <a:p>
            <a:r>
              <a:rPr sz="2400"/>
              <a:t>- Avoid vague and overly broad questions</a:t>
            </a:r>
          </a:p>
          <a:p>
            <a:r>
              <a:rPr sz="2400"/>
              <a:t>- Importance of keeping questions relevant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1036637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- Use representative and unbiased datasets</a:t>
            </a:r>
          </a:p>
          <a:p>
            <a:r>
              <a:rPr sz="2400"/>
              <a:t>- Ensure data privacy and integrity</a:t>
            </a:r>
          </a:p>
          <a:p>
            <a:r>
              <a:rPr sz="2400"/>
              <a:t>- Importance of accurate data 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1036637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- Choose models based on problem type</a:t>
            </a:r>
          </a:p>
          <a:p>
            <a:r>
              <a:rPr sz="2400"/>
              <a:t>- Use appropriate metrics for evaluation</a:t>
            </a:r>
          </a:p>
          <a:p>
            <a:r>
              <a:rPr sz="2400"/>
              <a:t>- Validate models to avoid overfitting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Analysis and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1036637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- Test models in diverse scenarios</a:t>
            </a:r>
          </a:p>
          <a:p>
            <a:r>
              <a:rPr sz="2400"/>
              <a:t>- Avoid assumptions that lead to bias</a:t>
            </a:r>
          </a:p>
          <a:p>
            <a:r>
              <a:rPr sz="2400"/>
              <a:t>- Importance of peer review and critique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AI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1036637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- Consider impact on society</a:t>
            </a:r>
          </a:p>
          <a:p>
            <a:r>
              <a:rPr sz="2400"/>
              <a:t>- Ensure AI fairness and accountability</a:t>
            </a:r>
          </a:p>
          <a:p>
            <a:r>
              <a:rPr sz="2400"/>
              <a:t>- Be transparent in AI operations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Communicating Research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1036637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- Use clear, understandable language</a:t>
            </a:r>
          </a:p>
          <a:p>
            <a:r>
              <a:rPr sz="2400"/>
              <a:t>- Avoid exaggerating results</a:t>
            </a:r>
          </a:p>
          <a:p>
            <a:r>
              <a:rPr sz="2400"/>
              <a:t>- Share source code and datasets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Learning and Adaptation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1036637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- Stay updated with AI research trends</a:t>
            </a:r>
          </a:p>
          <a:p>
            <a:r>
              <a:rPr sz="2400"/>
              <a:t>- Adapt best practices as field evolves</a:t>
            </a:r>
          </a:p>
          <a:p>
            <a:r>
              <a:rPr sz="2400"/>
              <a:t>- Importance of lifelong learning in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