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7" r:id="rId1"/>
  </p:sldMasterIdLst>
  <p:sldIdLst>
    <p:sldId id="256" r:id="rId6"/>
    <p:sldId id="257" r:id="rId7"/>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0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26"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ABC6E-8946-93B1-DA7F-D642A2FD0D91}"/>
              </a:ext>
            </a:extLst>
          </p:cNvPr>
          <p:cNvSpPr>
            <a:spLocks noGrp="1"/>
          </p:cNvSpPr>
          <p:nvPr>
            <p:ph type="title" hasCustomPrompt="1"/>
          </p:nvPr>
        </p:nvSpPr>
        <p:spPr>
          <a:xfrm>
            <a:off x="513347" y="2638991"/>
            <a:ext cx="10990793" cy="1923484"/>
          </a:xfrm>
        </p:spPr>
        <p:txBody>
          <a:bodyPr anchor="b"/>
          <a:lstStyle>
            <a:lvl1pPr>
              <a:defRPr sz="6000" b="0"/>
            </a:lvl1pPr>
          </a:lstStyle>
          <a:p>
            <a:r>
              <a:rPr lang="en-US" dirty="0"/>
              <a:t>Title</a:t>
            </a:r>
          </a:p>
        </p:txBody>
      </p:sp>
      <p:sp>
        <p:nvSpPr>
          <p:cNvPr id="3" name="Text Placeholder 2">
            <a:extLst>
              <a:ext uri="{FF2B5EF4-FFF2-40B4-BE49-F238E27FC236}">
                <a16:creationId xmlns:a16="http://schemas.microsoft.com/office/drawing/2014/main" id="{B4169D34-58C5-177A-5800-433B02088A00}"/>
              </a:ext>
            </a:extLst>
          </p:cNvPr>
          <p:cNvSpPr>
            <a:spLocks noGrp="1"/>
          </p:cNvSpPr>
          <p:nvPr>
            <p:ph type="body" idx="1" hasCustomPrompt="1"/>
          </p:nvPr>
        </p:nvSpPr>
        <p:spPr>
          <a:xfrm>
            <a:off x="513347" y="4589464"/>
            <a:ext cx="10990792" cy="958408"/>
          </a:xfrm>
        </p:spPr>
        <p:txBody>
          <a:bodyPr/>
          <a:lstStyle>
            <a:lvl1pPr marL="0" indent="0">
              <a:buNone/>
              <a:defRPr sz="2400">
                <a:solidFill>
                  <a:srgbClr val="00305E"/>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Speaker(s)</a:t>
            </a:r>
          </a:p>
        </p:txBody>
      </p:sp>
      <p:sp>
        <p:nvSpPr>
          <p:cNvPr id="4" name="Date Placeholder 3">
            <a:extLst>
              <a:ext uri="{FF2B5EF4-FFF2-40B4-BE49-F238E27FC236}">
                <a16:creationId xmlns:a16="http://schemas.microsoft.com/office/drawing/2014/main" id="{E4165BEC-60E4-73E1-F5D5-F1AAB9D372B0}"/>
              </a:ext>
            </a:extLst>
          </p:cNvPr>
          <p:cNvSpPr>
            <a:spLocks noGrp="1"/>
          </p:cNvSpPr>
          <p:nvPr>
            <p:ph type="dt" sz="half" idx="10"/>
          </p:nvPr>
        </p:nvSpPr>
        <p:spPr>
          <a:xfrm>
            <a:off x="1017360" y="7670780"/>
            <a:ext cx="2743200" cy="365125"/>
          </a:xfrm>
          <a:prstGeom prst="rect">
            <a:avLst/>
          </a:prstGeom>
        </p:spPr>
        <p:txBody>
          <a:bodyPr/>
          <a:lstStyle/>
          <a:p>
            <a:fld id="{3203B15E-653A-4B2F-9F5F-14E85920A64B}" type="datetimeFigureOut">
              <a:rPr lang="en-US" smtClean="0"/>
              <a:t>2/16/2024</a:t>
            </a:fld>
            <a:endParaRPr lang="en-US"/>
          </a:p>
        </p:txBody>
      </p:sp>
      <p:sp>
        <p:nvSpPr>
          <p:cNvPr id="5" name="Footer Placeholder 4">
            <a:extLst>
              <a:ext uri="{FF2B5EF4-FFF2-40B4-BE49-F238E27FC236}">
                <a16:creationId xmlns:a16="http://schemas.microsoft.com/office/drawing/2014/main" id="{8999F11A-566E-F623-8262-9C4F0D43761A}"/>
              </a:ext>
            </a:extLst>
          </p:cNvPr>
          <p:cNvSpPr>
            <a:spLocks noGrp="1"/>
          </p:cNvSpPr>
          <p:nvPr>
            <p:ph type="ftr" sz="quarter" idx="11"/>
          </p:nvPr>
        </p:nvSpPr>
        <p:spPr>
          <a:xfrm>
            <a:off x="4037580" y="7471355"/>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D5ABEA5-E68D-9FBD-6AF9-CA6F31BA8746}"/>
              </a:ext>
            </a:extLst>
          </p:cNvPr>
          <p:cNvSpPr>
            <a:spLocks noGrp="1"/>
          </p:cNvSpPr>
          <p:nvPr>
            <p:ph type="sldNum" sz="quarter" idx="12"/>
          </p:nvPr>
        </p:nvSpPr>
        <p:spPr>
          <a:xfrm>
            <a:off x="7155720" y="7974133"/>
            <a:ext cx="2743200" cy="365125"/>
          </a:xfrm>
          <a:prstGeom prst="rect">
            <a:avLst/>
          </a:prstGeom>
        </p:spPr>
        <p:txBody>
          <a:bodyPr/>
          <a:lstStyle/>
          <a:p>
            <a:fld id="{1E909D46-20F9-4BDB-ADE5-B8144AAAE811}" type="slidenum">
              <a:rPr lang="en-US" smtClean="0"/>
              <a:t>‹#›</a:t>
            </a:fld>
            <a:endParaRPr lang="en-US"/>
          </a:p>
        </p:txBody>
      </p:sp>
    </p:spTree>
    <p:extLst>
      <p:ext uri="{BB962C8B-B14F-4D97-AF65-F5344CB8AC3E}">
        <p14:creationId xmlns:p14="http://schemas.microsoft.com/office/powerpoint/2010/main" val="1658072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E1DF-24C7-8F31-40CA-7DDD56AB2A45}"/>
              </a:ext>
            </a:extLst>
          </p:cNvPr>
          <p:cNvSpPr>
            <a:spLocks noGrp="1"/>
          </p:cNvSpPr>
          <p:nvPr>
            <p:ph type="title"/>
          </p:nvPr>
        </p:nvSpPr>
        <p:spPr>
          <a:xfrm>
            <a:off x="277920" y="365125"/>
            <a:ext cx="1107588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3874BDC-A125-2F9E-1864-7A4C954625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56A75-A8B3-C3E1-1DF0-49E36B9141C7}"/>
              </a:ext>
            </a:extLst>
          </p:cNvPr>
          <p:cNvSpPr>
            <a:spLocks noGrp="1"/>
          </p:cNvSpPr>
          <p:nvPr>
            <p:ph type="dt" sz="half" idx="10"/>
          </p:nvPr>
        </p:nvSpPr>
        <p:spPr>
          <a:xfrm>
            <a:off x="1017360" y="7670780"/>
            <a:ext cx="2743200" cy="365125"/>
          </a:xfrm>
          <a:prstGeom prst="rect">
            <a:avLst/>
          </a:prstGeom>
        </p:spPr>
        <p:txBody>
          <a:bodyPr/>
          <a:lstStyle/>
          <a:p>
            <a:fld id="{3203B15E-653A-4B2F-9F5F-14E85920A64B}" type="datetimeFigureOut">
              <a:rPr lang="en-US" smtClean="0"/>
              <a:t>2/16/2024</a:t>
            </a:fld>
            <a:endParaRPr lang="en-US"/>
          </a:p>
        </p:txBody>
      </p:sp>
      <p:sp>
        <p:nvSpPr>
          <p:cNvPr id="5" name="Footer Placeholder 4">
            <a:extLst>
              <a:ext uri="{FF2B5EF4-FFF2-40B4-BE49-F238E27FC236}">
                <a16:creationId xmlns:a16="http://schemas.microsoft.com/office/drawing/2014/main" id="{7A75E583-EEFA-DE14-BECC-D6DC592B9A83}"/>
              </a:ext>
            </a:extLst>
          </p:cNvPr>
          <p:cNvSpPr>
            <a:spLocks noGrp="1"/>
          </p:cNvSpPr>
          <p:nvPr>
            <p:ph type="ftr" sz="quarter" idx="11"/>
          </p:nvPr>
        </p:nvSpPr>
        <p:spPr>
          <a:xfrm>
            <a:off x="4037580" y="7471355"/>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635FC2C-00F2-0019-9A0E-EE02075C672B}"/>
              </a:ext>
            </a:extLst>
          </p:cNvPr>
          <p:cNvSpPr>
            <a:spLocks noGrp="1"/>
          </p:cNvSpPr>
          <p:nvPr>
            <p:ph type="sldNum" sz="quarter" idx="12"/>
          </p:nvPr>
        </p:nvSpPr>
        <p:spPr>
          <a:xfrm>
            <a:off x="7155720" y="7974133"/>
            <a:ext cx="2743200" cy="365125"/>
          </a:xfrm>
          <a:prstGeom prst="rect">
            <a:avLst/>
          </a:prstGeom>
        </p:spPr>
        <p:txBody>
          <a:bodyPr/>
          <a:lstStyle/>
          <a:p>
            <a:fld id="{1E909D46-20F9-4BDB-ADE5-B8144AAAE811}" type="slidenum">
              <a:rPr lang="en-US" smtClean="0"/>
              <a:t>‹#›</a:t>
            </a:fld>
            <a:endParaRPr lang="en-US"/>
          </a:p>
        </p:txBody>
      </p:sp>
    </p:spTree>
    <p:extLst>
      <p:ext uri="{BB962C8B-B14F-4D97-AF65-F5344CB8AC3E}">
        <p14:creationId xmlns:p14="http://schemas.microsoft.com/office/powerpoint/2010/main" val="1676475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E1DF-24C7-8F31-40CA-7DDD56AB2A4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3874BDC-A125-2F9E-1864-7A4C95462501}"/>
              </a:ext>
            </a:extLst>
          </p:cNvPr>
          <p:cNvSpPr>
            <a:spLocks noGrp="1"/>
          </p:cNvSpPr>
          <p:nvPr>
            <p:ph idx="1"/>
          </p:nvPr>
        </p:nvSpPr>
        <p:spPr>
          <a:xfrm>
            <a:off x="277920" y="1825625"/>
            <a:ext cx="5351603" cy="48593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56A75-A8B3-C3E1-1DF0-49E36B9141C7}"/>
              </a:ext>
            </a:extLst>
          </p:cNvPr>
          <p:cNvSpPr>
            <a:spLocks noGrp="1"/>
          </p:cNvSpPr>
          <p:nvPr>
            <p:ph type="dt" sz="half" idx="10"/>
          </p:nvPr>
        </p:nvSpPr>
        <p:spPr>
          <a:xfrm>
            <a:off x="1017360" y="7670780"/>
            <a:ext cx="2743200" cy="365125"/>
          </a:xfrm>
          <a:prstGeom prst="rect">
            <a:avLst/>
          </a:prstGeom>
        </p:spPr>
        <p:txBody>
          <a:bodyPr/>
          <a:lstStyle/>
          <a:p>
            <a:fld id="{3203B15E-653A-4B2F-9F5F-14E85920A64B}" type="datetimeFigureOut">
              <a:rPr lang="en-US" smtClean="0"/>
              <a:t>2/16/2024</a:t>
            </a:fld>
            <a:endParaRPr lang="en-US"/>
          </a:p>
        </p:txBody>
      </p:sp>
      <p:sp>
        <p:nvSpPr>
          <p:cNvPr id="5" name="Footer Placeholder 4">
            <a:extLst>
              <a:ext uri="{FF2B5EF4-FFF2-40B4-BE49-F238E27FC236}">
                <a16:creationId xmlns:a16="http://schemas.microsoft.com/office/drawing/2014/main" id="{7A75E583-EEFA-DE14-BECC-D6DC592B9A83}"/>
              </a:ext>
            </a:extLst>
          </p:cNvPr>
          <p:cNvSpPr>
            <a:spLocks noGrp="1"/>
          </p:cNvSpPr>
          <p:nvPr>
            <p:ph type="ftr" sz="quarter" idx="11"/>
          </p:nvPr>
        </p:nvSpPr>
        <p:spPr>
          <a:xfrm>
            <a:off x="4037580" y="7471355"/>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635FC2C-00F2-0019-9A0E-EE02075C672B}"/>
              </a:ext>
            </a:extLst>
          </p:cNvPr>
          <p:cNvSpPr>
            <a:spLocks noGrp="1"/>
          </p:cNvSpPr>
          <p:nvPr>
            <p:ph type="sldNum" sz="quarter" idx="12"/>
          </p:nvPr>
        </p:nvSpPr>
        <p:spPr>
          <a:xfrm>
            <a:off x="7155720" y="7974133"/>
            <a:ext cx="2743200" cy="365125"/>
          </a:xfrm>
          <a:prstGeom prst="rect">
            <a:avLst/>
          </a:prstGeom>
        </p:spPr>
        <p:txBody>
          <a:bodyPr/>
          <a:lstStyle/>
          <a:p>
            <a:fld id="{1E909D46-20F9-4BDB-ADE5-B8144AAAE811}" type="slidenum">
              <a:rPr lang="en-US" smtClean="0"/>
              <a:t>‹#›</a:t>
            </a:fld>
            <a:endParaRPr lang="en-US"/>
          </a:p>
        </p:txBody>
      </p:sp>
      <p:sp>
        <p:nvSpPr>
          <p:cNvPr id="7" name="Content Placeholder 2">
            <a:extLst>
              <a:ext uri="{FF2B5EF4-FFF2-40B4-BE49-F238E27FC236}">
                <a16:creationId xmlns:a16="http://schemas.microsoft.com/office/drawing/2014/main" id="{24508932-E1ED-73ED-A1E2-C073DD72DC0F}"/>
              </a:ext>
            </a:extLst>
          </p:cNvPr>
          <p:cNvSpPr>
            <a:spLocks noGrp="1"/>
          </p:cNvSpPr>
          <p:nvPr>
            <p:ph idx="13"/>
          </p:nvPr>
        </p:nvSpPr>
        <p:spPr>
          <a:xfrm>
            <a:off x="5749743" y="1825625"/>
            <a:ext cx="5351603" cy="48593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6456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E1DF-24C7-8F31-40CA-7DDD56AB2A4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3874BDC-A125-2F9E-1864-7A4C95462501}"/>
              </a:ext>
            </a:extLst>
          </p:cNvPr>
          <p:cNvSpPr>
            <a:spLocks noGrp="1"/>
          </p:cNvSpPr>
          <p:nvPr>
            <p:ph idx="1"/>
          </p:nvPr>
        </p:nvSpPr>
        <p:spPr>
          <a:xfrm>
            <a:off x="277921" y="1825624"/>
            <a:ext cx="3482639" cy="4871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5656A75-A8B3-C3E1-1DF0-49E36B9141C7}"/>
              </a:ext>
            </a:extLst>
          </p:cNvPr>
          <p:cNvSpPr>
            <a:spLocks noGrp="1"/>
          </p:cNvSpPr>
          <p:nvPr>
            <p:ph type="dt" sz="half" idx="10"/>
          </p:nvPr>
        </p:nvSpPr>
        <p:spPr>
          <a:xfrm>
            <a:off x="1017360" y="7670780"/>
            <a:ext cx="2743200" cy="365125"/>
          </a:xfrm>
          <a:prstGeom prst="rect">
            <a:avLst/>
          </a:prstGeom>
        </p:spPr>
        <p:txBody>
          <a:bodyPr/>
          <a:lstStyle/>
          <a:p>
            <a:fld id="{3203B15E-653A-4B2F-9F5F-14E85920A64B}" type="datetimeFigureOut">
              <a:rPr lang="en-US" smtClean="0"/>
              <a:t>2/16/2024</a:t>
            </a:fld>
            <a:endParaRPr lang="en-US"/>
          </a:p>
        </p:txBody>
      </p:sp>
      <p:sp>
        <p:nvSpPr>
          <p:cNvPr id="5" name="Footer Placeholder 4">
            <a:extLst>
              <a:ext uri="{FF2B5EF4-FFF2-40B4-BE49-F238E27FC236}">
                <a16:creationId xmlns:a16="http://schemas.microsoft.com/office/drawing/2014/main" id="{7A75E583-EEFA-DE14-BECC-D6DC592B9A83}"/>
              </a:ext>
            </a:extLst>
          </p:cNvPr>
          <p:cNvSpPr>
            <a:spLocks noGrp="1"/>
          </p:cNvSpPr>
          <p:nvPr>
            <p:ph type="ftr" sz="quarter" idx="11"/>
          </p:nvPr>
        </p:nvSpPr>
        <p:spPr>
          <a:xfrm>
            <a:off x="4037580" y="7471355"/>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635FC2C-00F2-0019-9A0E-EE02075C672B}"/>
              </a:ext>
            </a:extLst>
          </p:cNvPr>
          <p:cNvSpPr>
            <a:spLocks noGrp="1"/>
          </p:cNvSpPr>
          <p:nvPr>
            <p:ph type="sldNum" sz="quarter" idx="12"/>
          </p:nvPr>
        </p:nvSpPr>
        <p:spPr>
          <a:xfrm>
            <a:off x="7155720" y="7974133"/>
            <a:ext cx="2743200" cy="365125"/>
          </a:xfrm>
          <a:prstGeom prst="rect">
            <a:avLst/>
          </a:prstGeom>
        </p:spPr>
        <p:txBody>
          <a:bodyPr/>
          <a:lstStyle/>
          <a:p>
            <a:fld id="{1E909D46-20F9-4BDB-ADE5-B8144AAAE811}" type="slidenum">
              <a:rPr lang="en-US" smtClean="0"/>
              <a:t>‹#›</a:t>
            </a:fld>
            <a:endParaRPr lang="en-US"/>
          </a:p>
        </p:txBody>
      </p:sp>
      <p:sp>
        <p:nvSpPr>
          <p:cNvPr id="7" name="Content Placeholder 2">
            <a:extLst>
              <a:ext uri="{FF2B5EF4-FFF2-40B4-BE49-F238E27FC236}">
                <a16:creationId xmlns:a16="http://schemas.microsoft.com/office/drawing/2014/main" id="{24508932-E1ED-73ED-A1E2-C073DD72DC0F}"/>
              </a:ext>
            </a:extLst>
          </p:cNvPr>
          <p:cNvSpPr>
            <a:spLocks noGrp="1"/>
          </p:cNvSpPr>
          <p:nvPr>
            <p:ph idx="13"/>
          </p:nvPr>
        </p:nvSpPr>
        <p:spPr>
          <a:xfrm>
            <a:off x="3889139" y="1825624"/>
            <a:ext cx="3482639" cy="4871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28F53D0E-1635-367F-8509-49B0189A8547}"/>
              </a:ext>
            </a:extLst>
          </p:cNvPr>
          <p:cNvSpPr>
            <a:spLocks noGrp="1"/>
          </p:cNvSpPr>
          <p:nvPr>
            <p:ph idx="14"/>
          </p:nvPr>
        </p:nvSpPr>
        <p:spPr>
          <a:xfrm>
            <a:off x="7500357" y="1825624"/>
            <a:ext cx="3482639" cy="4871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983040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926201-3F7E-1509-D0DF-F0F1CFDBA889}"/>
              </a:ext>
            </a:extLst>
          </p:cNvPr>
          <p:cNvSpPr>
            <a:spLocks noGrp="1"/>
          </p:cNvSpPr>
          <p:nvPr>
            <p:ph type="title"/>
          </p:nvPr>
        </p:nvSpPr>
        <p:spPr>
          <a:xfrm>
            <a:off x="277920" y="365125"/>
            <a:ext cx="9180873"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FB4266-562E-96B0-5028-47A7847507F4}"/>
              </a:ext>
            </a:extLst>
          </p:cNvPr>
          <p:cNvSpPr>
            <a:spLocks noGrp="1"/>
          </p:cNvSpPr>
          <p:nvPr>
            <p:ph type="body" idx="1"/>
          </p:nvPr>
        </p:nvSpPr>
        <p:spPr>
          <a:xfrm>
            <a:off x="277920" y="1825624"/>
            <a:ext cx="11075880" cy="484223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feld 8">
            <a:extLst>
              <a:ext uri="{FF2B5EF4-FFF2-40B4-BE49-F238E27FC236}">
                <a16:creationId xmlns:a16="http://schemas.microsoft.com/office/drawing/2014/main" id="{EAA27115-E516-0DDA-CA24-0FCA1343EDF2}"/>
              </a:ext>
            </a:extLst>
          </p:cNvPr>
          <p:cNvSpPr/>
          <p:nvPr userDrawn="1"/>
        </p:nvSpPr>
        <p:spPr>
          <a:xfrm>
            <a:off x="11086440" y="6206195"/>
            <a:ext cx="827640" cy="461665"/>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a:lnSpc>
                <a:spcPct val="100000"/>
              </a:lnSpc>
              <a:buNone/>
              <a:tabLst>
                <a:tab pos="0" algn="l"/>
              </a:tabLst>
            </a:pPr>
            <a:br>
              <a:rPr sz="1000" dirty="0"/>
            </a:br>
            <a:fld id="{99E337C0-7447-4D1C-BF36-95B1EF0F9DAB}" type="slidenum">
              <a:rPr lang="de-DE" sz="1000" b="0" strike="noStrike" spc="-1" smtClean="0">
                <a:solidFill>
                  <a:srgbClr val="727879"/>
                </a:solidFill>
                <a:latin typeface="Open Sans"/>
                <a:ea typeface="Open Sans"/>
              </a:rPr>
              <a:t>‹#›</a:t>
            </a:fld>
            <a:endParaRPr lang="en-US" sz="1000" b="0" strike="noStrike" spc="-1" dirty="0">
              <a:solidFill>
                <a:srgbClr val="000000"/>
              </a:solidFill>
              <a:latin typeface="Calibri"/>
            </a:endParaRPr>
          </a:p>
          <a:p>
            <a:pPr algn="r">
              <a:lnSpc>
                <a:spcPct val="100000"/>
              </a:lnSpc>
              <a:buNone/>
              <a:tabLst>
                <a:tab pos="0" algn="l"/>
              </a:tabLst>
            </a:pPr>
            <a:endParaRPr lang="en-US" sz="1000" b="0" strike="noStrike" spc="-1" dirty="0">
              <a:solidFill>
                <a:srgbClr val="000000"/>
              </a:solidFill>
              <a:latin typeface="Calibri"/>
            </a:endParaRPr>
          </a:p>
        </p:txBody>
      </p:sp>
      <p:sp>
        <p:nvSpPr>
          <p:cNvPr id="16" name="Rechteck 12">
            <a:extLst>
              <a:ext uri="{FF2B5EF4-FFF2-40B4-BE49-F238E27FC236}">
                <a16:creationId xmlns:a16="http://schemas.microsoft.com/office/drawing/2014/main" id="{FFFAF923-D4FA-47C4-2D9A-0C40C99E8E01}"/>
              </a:ext>
            </a:extLst>
          </p:cNvPr>
          <p:cNvSpPr/>
          <p:nvPr userDrawn="1"/>
        </p:nvSpPr>
        <p:spPr>
          <a:xfrm>
            <a:off x="0" y="980640"/>
            <a:ext cx="12189960" cy="58752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buNone/>
            </a:pPr>
            <a:endParaRPr lang="en-US" sz="1800" b="0" strike="noStrike" spc="-1">
              <a:solidFill>
                <a:srgbClr val="000000"/>
              </a:solidFill>
              <a:latin typeface="Calibri"/>
              <a:ea typeface="DejaVu Sans"/>
            </a:endParaRPr>
          </a:p>
        </p:txBody>
      </p:sp>
    </p:spTree>
    <p:extLst>
      <p:ext uri="{BB962C8B-B14F-4D97-AF65-F5344CB8AC3E}">
        <p14:creationId xmlns:p14="http://schemas.microsoft.com/office/powerpoint/2010/main" val="1234477745"/>
      </p:ext>
    </p:extLst>
  </p:cSld>
  <p:clrMap bg1="lt1" tx1="dk1" bg2="lt2" tx2="dk2" accent1="accent1" accent2="accent2" accent3="accent3" accent4="accent4" accent5="accent5" accent6="accent6" hlink="hlink" folHlink="folHlink"/>
  <p:sldLayoutIdLst>
    <p:sldLayoutId id="2147483690" r:id="rId1"/>
    <p:sldLayoutId id="2147483689" r:id="rId2"/>
    <p:sldLayoutId id="2147483691" r:id="rId3"/>
    <p:sldLayoutId id="2147483692" r:id="rId4"/>
  </p:sldLayoutIdLst>
  <p:txStyles>
    <p:titleStyle>
      <a:lvl1pPr algn="l" defTabSz="914400" rtl="0" eaLnBrk="1" latinLnBrk="0" hangingPunct="1">
        <a:lnSpc>
          <a:spcPct val="90000"/>
        </a:lnSpc>
        <a:spcBef>
          <a:spcPct val="0"/>
        </a:spcBef>
        <a:buNone/>
        <a:defRPr sz="4400" b="0" kern="1200">
          <a:solidFill>
            <a:srgbClr val="00305E"/>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305E"/>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00305E"/>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00305E"/>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rgbClr val="00305E"/>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rgbClr val="00305E"/>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 Black and White Cat</a:t>
            </a:r>
          </a:p>
        </p:txBody>
      </p:sp>
      <p:pic>
        <p:nvPicPr>
          <p:cNvPr id="3" name="Picture 2" descr="image1.png"/>
          <p:cNvPicPr>
            <a:picLocks noChangeAspect="1"/>
          </p:cNvPicPr>
          <p:nvPr/>
        </p:nvPicPr>
        <p:blipFill>
          <a:blip r:embed="rId2"/>
          <a:stretch>
            <a:fillRect/>
          </a:stretch>
        </p:blipFill>
        <p:spPr>
          <a:xfrm>
            <a:off x="914400" y="1828800"/>
            <a:ext cx="5181600" cy="5181600"/>
          </a:xfrm>
          <a:prstGeom prst="rect">
            <a:avLst/>
          </a:prstGeom>
        </p:spPr>
      </p:pic>
      <p:sp>
        <p:nvSpPr>
          <p:cNvPr id="4" name="TextBox 3"/>
          <p:cNvSpPr txBox="1"/>
          <p:nvPr/>
        </p:nvSpPr>
        <p:spPr>
          <a:xfrm>
            <a:off x="4738055954400" y="1828800"/>
            <a:ext cx="5181600" cy="512"/>
          </a:xfrm>
          <a:prstGeom prst="rect">
            <a:avLst/>
          </a:prstGeom>
          <a:noFill/>
        </p:spPr>
        <p:txBody>
          <a:bodyPr wrap="none">
            <a:spAutoFit/>
          </a:bodyPr>
          <a:lstStyle/>
          <a:p>
            <a:r>
              <a:rPr sz="2400"/>
              <a:t>The image shows a black and white cat sitting next to a white microscope on a wooden surface. The cat appears to be looking out of the frame to the right. The background is a plain white wall, with part of a red cloth visible on the right side.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 Fluorescence Microscopy Image of Cells</a:t>
            </a:r>
          </a:p>
        </p:txBody>
      </p:sp>
      <p:pic>
        <p:nvPicPr>
          <p:cNvPr id="3" name="Picture 2" descr="image2.png"/>
          <p:cNvPicPr>
            <a:picLocks noChangeAspect="1"/>
          </p:cNvPicPr>
          <p:nvPr/>
        </p:nvPicPr>
        <p:blipFill>
          <a:blip r:embed="rId2"/>
          <a:stretch>
            <a:fillRect/>
          </a:stretch>
        </p:blipFill>
        <p:spPr>
          <a:xfrm>
            <a:off x="914400" y="1828800"/>
            <a:ext cx="5181600" cy="3947885"/>
          </a:xfrm>
          <a:prstGeom prst="rect">
            <a:avLst/>
          </a:prstGeom>
        </p:spPr>
      </p:pic>
      <p:sp>
        <p:nvSpPr>
          <p:cNvPr id="4" name="TextBox 3"/>
          <p:cNvSpPr txBox="1"/>
          <p:nvPr/>
        </p:nvSpPr>
        <p:spPr>
          <a:xfrm>
            <a:off x="4738055954400" y="1828800"/>
            <a:ext cx="5181600" cy="512"/>
          </a:xfrm>
          <a:prstGeom prst="rect">
            <a:avLst/>
          </a:prstGeom>
          <a:noFill/>
        </p:spPr>
        <p:txBody>
          <a:bodyPr wrap="none">
            <a:spAutoFit/>
          </a:bodyPr>
          <a:lstStyle/>
          <a:p>
            <a:r>
              <a:rPr sz="2400"/>
              <a:t>The image is a fluorescence microscopy depicting cells. It displays four prominent cell nuclei stained in blue, surrounded by intricate green structures likely representing the cell cytoskeleton. Red dots or patches are dispersed around the nuclei, indicating specific organelles tagged with a red fluorescent marker.</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Calibri</vt:lpstr>
      <vt:lpstr>Open Sans</vt:lpstr>
      <vt:lpstr>Custom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Thomas Burghardt</dc:creator>
  <dc:description/>
  <cp:lastModifiedBy>Robert Haase</cp:lastModifiedBy>
  <cp:revision>80</cp:revision>
  <dcterms:modified xsi:type="dcterms:W3CDTF">2024-02-16T21:15:19Z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0x0101003BEE476C9DF2F248B265B4A3C7AC3448</vt:lpwstr>
  </property>
  <property fmtid="{D5CDD505-2E9C-101B-9397-08002B2CF9AE}" pid="3" name="PresentationFormat">
    <vt:lpwstr>Breitbild</vt:lpwstr>
  </property>
  <property fmtid="{D5CDD505-2E9C-101B-9397-08002B2CF9AE}" pid="4" name="Slides">
    <vt:i4>3</vt:i4>
  </property>
  <property fmtid="{D5CDD505-2E9C-101B-9397-08002B2CF9AE}" pid="5" name="_dlc_DocIdItemGuid">
    <vt:lpwstr>72f4eced-47dd-49c0-bdfa-f3d2425fc663</vt:lpwstr>
  </property>
</Properties>
</file>