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2638991"/>
            <a:ext cx="10990793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10758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825625"/>
            <a:ext cx="5351603" cy="4859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825625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Good Scientific Practices in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Research integrity, accuracy, and transparency are key.</a:t>
            </a:r>
          </a:p>
        </p:txBody>
      </p:sp>
      <p:pic>
        <p:nvPicPr>
          <p:cNvPr id="4" name="Picture 3" descr="banne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28" y="1825624"/>
            <a:ext cx="5183188" cy="2650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Learning and Improvement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Keep abreast of AI advancements and trends.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Iteratively improve models and methodologies.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Bias in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AI systems can reflect and amplify biases.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Identify and mitigate bias to enhance fairness.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Transparency and Reproducibility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Write clear, detailed methods for reproducibility.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Share datasets and codes openly when possible.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Management 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Ensure data is high-quality, relevant, and comprehensive.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Adopt proper data collection, analysis, and storage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 in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Respect privacy and obtain necessary consents.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Consider societal impact and ethical implications.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and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Continuously validate models with diverse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Conduct stress tests to assess model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Documenting and Reporting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Use clear and precise language in reporting.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Include limitations and potential biases in discussions.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Collaborative and Interdisciplinary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Collaborate with experts from various fields.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Embrace diverse perspectives for robust AI outcomes.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Avoiding Overfitting and Underfitting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Use appropriate models to prevent overfitting.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Balance simplicity and complexity in AI designs.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80</cp:revision>
  <dcterms:modified xsi:type="dcterms:W3CDTF">2024-02-16T21:15:19Z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