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7" r:id="rId1"/>
  </p:sldMasterIdLst>
  <p:sldIdLst>
    <p:sldId id="256" r:id="rId6"/>
    <p:sldId id="257" r:id="rId7"/>
    <p:sldId id="258" r:id="rId8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0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2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ABC6E-8946-93B1-DA7F-D642A2FD0D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347" y="2638991"/>
            <a:ext cx="10990793" cy="1923484"/>
          </a:xfrm>
        </p:spPr>
        <p:txBody>
          <a:bodyPr anchor="b"/>
          <a:lstStyle>
            <a:lvl1pPr>
              <a:defRPr sz="6000" b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169D34-58C5-177A-5800-433B02088A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3347" y="4589464"/>
            <a:ext cx="10990792" cy="958408"/>
          </a:xfrm>
        </p:spPr>
        <p:txBody>
          <a:bodyPr/>
          <a:lstStyle>
            <a:lvl1pPr marL="0" indent="0">
              <a:buNone/>
              <a:defRPr sz="2400">
                <a:solidFill>
                  <a:srgbClr val="00305E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Speaker(s)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165BEC-60E4-73E1-F5D5-F1AAB9D372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9F11A-566E-F623-8262-9C4F0D43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BEA5-E68D-9FBD-6AF9-CA6F31BA8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072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1107588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47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0" y="1825625"/>
            <a:ext cx="5351603" cy="48593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49743" y="1825625"/>
            <a:ext cx="5351603" cy="48593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06456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FE1DF-24C7-8F31-40CA-7DDD56AB2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4BDC-A125-2F9E-1864-7A4C954625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21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656A75-A8B3-C3E1-1DF0-49E36B9141C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17360" y="7670780"/>
            <a:ext cx="2743200" cy="365125"/>
          </a:xfrm>
          <a:prstGeom prst="rect">
            <a:avLst/>
          </a:prstGeom>
        </p:spPr>
        <p:txBody>
          <a:bodyPr/>
          <a:lstStyle/>
          <a:p>
            <a:fld id="{3203B15E-653A-4B2F-9F5F-14E85920A64B}" type="datetimeFigureOut">
              <a:rPr lang="en-US" smtClean="0"/>
              <a:t>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75E583-EEFA-DE14-BECC-D6DC592B9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7580" y="7471355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35FC2C-00F2-0019-9A0E-EE02075C6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155720" y="7974133"/>
            <a:ext cx="2743200" cy="365125"/>
          </a:xfrm>
          <a:prstGeom prst="rect">
            <a:avLst/>
          </a:prstGeom>
        </p:spPr>
        <p:txBody>
          <a:bodyPr/>
          <a:lstStyle/>
          <a:p>
            <a:fld id="{1E909D46-20F9-4BDB-ADE5-B8144AAAE8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4508932-E1ED-73ED-A1E2-C073DD72DC0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3889139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8F53D0E-1635-367F-8509-49B0189A8547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7500357" y="1825624"/>
            <a:ext cx="3482639" cy="487173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4983040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26201-3F7E-1509-D0DF-F0F1CFDBA8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920" y="365125"/>
            <a:ext cx="918087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FB4266-562E-96B0-5028-47A7847507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7920" y="1825624"/>
            <a:ext cx="11075880" cy="48422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AA27115-E516-0DDA-CA24-0FCA1343EDF2}"/>
              </a:ext>
            </a:extLst>
          </p:cNvPr>
          <p:cNvSpPr/>
          <p:nvPr userDrawn="1"/>
        </p:nvSpPr>
        <p:spPr>
          <a:xfrm>
            <a:off x="11086440" y="6206195"/>
            <a:ext cx="827640" cy="4616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spAutoFit/>
          </a:bodyPr>
          <a:lstStyle/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br>
              <a:rPr sz="1000" dirty="0"/>
            </a:br>
            <a:fld id="{99E337C0-7447-4D1C-BF36-95B1EF0F9DAB}" type="slidenum">
              <a:rPr lang="de-DE" sz="1000" b="0" strike="noStrike" spc="-1" smtClean="0">
                <a:solidFill>
                  <a:srgbClr val="727879"/>
                </a:solidFill>
                <a:latin typeface="Open Sans"/>
                <a:ea typeface="Open Sans"/>
              </a:rPr>
              <a:t>‹#›</a:t>
            </a:fld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  <a:p>
            <a:pPr algn="r">
              <a:lnSpc>
                <a:spcPct val="100000"/>
              </a:lnSpc>
              <a:buNone/>
              <a:tabLst>
                <a:tab pos="0" algn="l"/>
              </a:tabLst>
            </a:pPr>
            <a:endParaRPr lang="en-US" sz="1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Rechteck 12">
            <a:extLst>
              <a:ext uri="{FF2B5EF4-FFF2-40B4-BE49-F238E27FC236}">
                <a16:creationId xmlns:a16="http://schemas.microsoft.com/office/drawing/2014/main" id="{FFFAF923-D4FA-47C4-2D9A-0C40C99E8E01}"/>
              </a:ext>
            </a:extLst>
          </p:cNvPr>
          <p:cNvSpPr/>
          <p:nvPr userDrawn="1"/>
        </p:nvSpPr>
        <p:spPr>
          <a:xfrm>
            <a:off x="0" y="980640"/>
            <a:ext cx="12189960" cy="5875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>
              <a:lnSpc>
                <a:spcPct val="100000"/>
              </a:lnSpc>
              <a:buNone/>
            </a:pPr>
            <a:endParaRPr lang="en-US" sz="1800" b="0" strike="noStrike" spc="-1">
              <a:solidFill>
                <a:srgbClr val="000000"/>
              </a:solidFill>
              <a:latin typeface="Calibri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234477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9" r:id="rId2"/>
    <p:sldLayoutId id="2147483691" r:id="rId3"/>
    <p:sldLayoutId id="2147483692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rgbClr val="00305E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on Images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A Visual Presentation of Images</a:t>
            </a:r>
          </a:p>
        </p:txBody>
      </p:sp>
      <p:pic>
        <p:nvPicPr>
          <p:cNvPr id="4" name="Picture 3" descr="banner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028" y="1825624"/>
            <a:ext cx="5183188" cy="26507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1: Cat with Microscope</a:t>
            </a:r>
          </a:p>
        </p:txBody>
      </p:sp>
      <p:pic>
        <p:nvPicPr>
          <p:cNvPr id="3" name="Picture 2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5624"/>
            <a:ext cx="5183188" cy="51831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The image shows a cat sitting on a wooden surface next to a white microscope. The cat has a black and white coat and is positioned so that its body is parallel to the microscope. The background is a plain white wall, and there's a red textured fabric partially visible on the right side. The cat is looking off to the right, away from the camera.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Image 2: Fluorescence Microscopy of Cells</a:t>
            </a:r>
          </a:p>
        </p:txBody>
      </p:sp>
      <p:pic>
        <p:nvPicPr>
          <p:cNvPr id="3" name="Picture 2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5624"/>
            <a:ext cx="5183188" cy="394909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89028" y="1825624"/>
            <a:ext cx="5183188" cy="6857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/>
              <a:t>This image shows a fluorescence microscopy view of cells. The most prominent features are the four oval-shaped nuclei, stained blue, located centrally in each cell. Surrounding the nuclei is a network of structures labeled in green, likely representing the cell cytoskeleton or cellular organelles such as mitochondria. Additionally, there are red-stained elements scattered around the cells, which could indicate other cellular components or proteins of interest. The image highlights the distinct cellular structures for biological analysis.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Open Sans</vt:lpstr>
      <vt:lpstr>Custom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Thomas Burghardt</dc:creator>
  <dc:description/>
  <cp:lastModifiedBy>Robert Haase</cp:lastModifiedBy>
  <cp:revision>80</cp:revision>
  <dcterms:modified xsi:type="dcterms:W3CDTF">2024-02-16T21:15:19Z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0x0101003BEE476C9DF2F248B265B4A3C7AC3448</vt:lpwstr>
  </property>
  <property fmtid="{D5CDD505-2E9C-101B-9397-08002B2CF9AE}" pid="3" name="PresentationFormat">
    <vt:lpwstr>Breitbild</vt:lpwstr>
  </property>
  <property fmtid="{D5CDD505-2E9C-101B-9397-08002B2CF9AE}" pid="4" name="Slides">
    <vt:i4>3</vt:i4>
  </property>
  <property fmtid="{D5CDD505-2E9C-101B-9397-08002B2CF9AE}" pid="5" name="_dlc_DocIdItemGuid">
    <vt:lpwstr>72f4eced-47dd-49c0-bdfa-f3d2425fc663</vt:lpwstr>
  </property>
</Properties>
</file>