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The Linear activation function is a direct proportion relationship.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838299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This means that the output is directly proportional to the input.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676507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It is primarily used in output layers.</a:t>
            </a:r>
          </a:p>
        </p:txBody>
      </p:sp>
      <p:pic>
        <p:nvPicPr>
          <p:cNvPr id="7" name="Picture 6" descr="linear_ac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47154400" y="1828800"/>
            <a:ext cx="2743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Sigmoid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The Sigmoid activation function is represented by the S-shaped curve.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838299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It maps input values to an output range between 0 and 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676507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It is commonly used for binary classification problems.</a:t>
            </a:r>
          </a:p>
        </p:txBody>
      </p:sp>
      <p:pic>
        <p:nvPicPr>
          <p:cNvPr id="7" name="Picture 6" descr="sigmoid_ac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47154400" y="1828800"/>
            <a:ext cx="2743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ReLU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ReLU stands for Rectified Linear Unit.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838299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It outputs zero for any negative input and the input itself for any positive input.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6765074400" y="1828800"/>
            <a:ext cx="2743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ReLU is widely used in hidden layers of deep neural networks.</a:t>
            </a:r>
          </a:p>
        </p:txBody>
      </p:sp>
      <p:pic>
        <p:nvPicPr>
          <p:cNvPr id="7" name="Picture 6" descr="relu_ac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47154400" y="1828800"/>
            <a:ext cx="2743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