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Here is the first image with its description.</a:t>
            </a:r>
          </a:p>
        </p:txBody>
      </p:sp>
      <p:pic>
        <p:nvPicPr>
          <p:cNvPr id="5" name="Picture 4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765074400" y="1828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Here is the second image with its description.</a:t>
            </a:r>
          </a:p>
        </p:txBody>
      </p:sp>
      <p:pic>
        <p:nvPicPr>
          <p:cNvPr id="5" name="Picture 4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765074400" y="1828800"/>
            <a:ext cx="5486400" cy="41801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