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1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3162211"/>
            <a:ext cx="10990793" cy="140026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of a rabbit&#10;&#10;Description automatically generated">
            <a:extLst>
              <a:ext uri="{FF2B5EF4-FFF2-40B4-BE49-F238E27FC236}">
                <a16:creationId xmlns:a16="http://schemas.microsoft.com/office/drawing/2014/main" id="{8B904FB1-A44C-3E05-1AA2-E6A41CA3D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79" y="338931"/>
            <a:ext cx="2274660" cy="2274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D2E87B-0044-14AC-077A-45F7434715F0}"/>
              </a:ext>
            </a:extLst>
          </p:cNvPr>
          <p:cNvSpPr txBox="1"/>
          <p:nvPr userDrawn="1"/>
        </p:nvSpPr>
        <p:spPr>
          <a:xfrm>
            <a:off x="9229479" y="2489634"/>
            <a:ext cx="227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Slide template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11075880" cy="4989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logo of a rabbit&#10;&#10;Description automatically generated">
            <a:extLst>
              <a:ext uri="{FF2B5EF4-FFF2-40B4-BE49-F238E27FC236}">
                <a16:creationId xmlns:a16="http://schemas.microsoft.com/office/drawing/2014/main" id="{1A4FACA9-BBB7-A81F-F7C5-258958D50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5351603" cy="50193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371599"/>
            <a:ext cx="5351603" cy="5019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logo of a rabbit&#10;&#10;Description automatically generated">
            <a:extLst>
              <a:ext uri="{FF2B5EF4-FFF2-40B4-BE49-F238E27FC236}">
                <a16:creationId xmlns:a16="http://schemas.microsoft.com/office/drawing/2014/main" id="{771566EB-D319-31CF-FC7B-99E36EA5FB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hyperlink" Target="https://github.com/haesleinhuepf/git-bob" TargetMode="External"/><Relationship Id="rId6" Type="http://schemas.openxmlformats.org/officeDocument/2006/relationships/hyperlink" Target="https://github.com/haesleinhuepf/git-bob?tab=readme-ov-file#limitation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380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0427679" y="6384343"/>
            <a:ext cx="827640" cy="5078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100" dirty="0"/>
            </a:br>
            <a:fld id="{99E337C0-7447-4D1C-BF36-95B1EF0F9DAB}" type="slidenum">
              <a:rPr lang="de-DE" sz="11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D4AE1-CADF-3FD3-4716-2026FC7B2B33}"/>
              </a:ext>
            </a:extLst>
          </p:cNvPr>
          <p:cNvSpPr txBox="1"/>
          <p:nvPr userDrawn="1"/>
        </p:nvSpPr>
        <p:spPr>
          <a:xfrm>
            <a:off x="277920" y="6497747"/>
            <a:ext cx="11520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Author, Topic, Event, Date.    These slides were generated by </a:t>
            </a:r>
            <a:r>
              <a:rPr lang="en-GB" sz="1100" b="0" i="0" dirty="0" err="1">
                <a:solidFill>
                  <a:srgbClr val="1F2328"/>
                </a:solidFill>
                <a:effectLst/>
                <a:latin typeface="-apple-system"/>
              </a:rPr>
              <a:t>by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GB" sz="1100" b="0" i="0" u="sng" dirty="0">
                <a:effectLst/>
                <a:latin typeface="-apple-system"/>
                <a:hlinkClick r:id="rId5"/>
              </a:rPr>
              <a:t>git-bob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, an experimental AI-based assistant. It can make mistakes and has </a:t>
            </a:r>
            <a:r>
              <a:rPr lang="en-GB" sz="1100" b="0" i="0" u="sng" dirty="0">
                <a:effectLst/>
                <a:latin typeface="-apple-system"/>
                <a:hlinkClick r:id="rId6"/>
              </a:rPr>
              <a:t>limitations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. Check its messages carefully.</a:t>
            </a:r>
            <a:endParaRPr lang="LID4096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Super-Resolution Microscopy Breakthroughs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589464"/>
            <a:ext cx="7602536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git-bob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Beyond the Diffraction Limit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Traditional light microscopy limited to ~200nm resolution</a:t>
            </a:r>
          </a:p>
          <a:p>
            <a:r>
              <a:rPr sz="2400"/>
              <a:t>• Super-resolution techniques break this barrier</a:t>
            </a:r>
          </a:p>
          <a:p>
            <a:r>
              <a:rPr sz="2400"/>
              <a:t>• STED, STORM, and PALM revolutionize imaging</a:t>
            </a:r>
          </a:p>
          <a:p>
            <a:r>
              <a:rPr sz="2400"/>
              <a:t>• Single-molecule precision achieved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STORM Imaging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STORM (Stochastic Optical Reconstruction Microscopy) uses fluorescent molecules that switch between light and dark states.</a:t>
            </a:r>
          </a:p>
          <a:p/>
          <a:p>
            <a:r>
              <a:rPr sz="2400"/>
              <a:t>By capturing thousands of frames, researchers can pinpoint molecule locations with incredible precision.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in Cell Biology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Mapping protein distributions in cell membranes</a:t>
            </a:r>
          </a:p>
          <a:p>
            <a:r>
              <a:rPr sz="2400"/>
              <a:t>• Studying molecular interactions</a:t>
            </a:r>
          </a:p>
          <a:p>
            <a:r>
              <a:rPr sz="2400"/>
              <a:t>• Tracking vesicle transport</a:t>
            </a:r>
          </a:p>
          <a:p>
            <a:r>
              <a:rPr sz="2400"/>
              <a:t>• Visualizing cytoskeleton organization</a:t>
            </a:r>
          </a:p>
          <a:p>
            <a:r>
              <a:rPr sz="2400"/>
              <a:t>• Understanding synaptic structures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Perspectives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The combination of AI and super-resolution microscopy promises:</a:t>
            </a:r>
          </a:p>
          <a:p>
            <a:r>
              <a:rPr sz="2400"/>
              <a:t>• Faster acquisition speeds</a:t>
            </a:r>
          </a:p>
          <a:p>
            <a:r>
              <a:rPr sz="2400"/>
              <a:t>• Better signal-to-noise ratio</a:t>
            </a:r>
          </a:p>
          <a:p>
            <a:r>
              <a:rPr sz="2400"/>
              <a:t>• Reduced phototoxicity</a:t>
            </a:r>
          </a:p>
          <a:p>
            <a:r>
              <a:rPr sz="2400"/>
              <a:t>• Real-time processing capabilities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-apple-system</vt:lpstr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88</cp:revision>
  <dcterms:modified xsi:type="dcterms:W3CDTF">2024-11-02T14:57:12Z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