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EU AI Act und DSGVO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/ github-actions[bot]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Kontext und Zweck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EU AI Act: Gewährleistung von Sicherheit, Transparenz und Vertrauenswürdigkeit von KI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DSGVO: Schutz personenbezogener Daten, Wahrung der Datenschutzrechte, Verantwortlichkeit bei der Datenverarbeitung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 AI Act – Risikobasierter Ansatz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Kategorisierung von KI-Systemen nach Risiko:• Unakzeptables Risiko: Social Scoring, öffentliche biometrische Identifikation• Hohes Risiko: Biometrie, Personalwesen, Medizinprodukte, Strafverfolgung• Begrenztes Risiko: Chatbots, Deepfakes (Transparenzpflicht)• Minimales Risiko: Allgemeine Compliance ausreichend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Anforderungen an Hochrisiko-KI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Verpflichtende Elemente:• Risikomanagement-System• Hochwertige Datenverwaltung• Dokumentation und Rückverfolgbarkeit• Transparenz für Nutzer• Menschliche Aufsicht• Cybersicherheit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Sanktionen &amp; Strafen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EU AI Act: Bußgelder bis zu 40 Millionen Euro oder 7% des globalen Jahresumsatzes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DSGVO: Bis zu 20 Millionen Euro oder 4% des globalen Jahresumsatzes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Schnittstelle DSGVO &amp; 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Kernprinzipien bei KI-Systemen:• Rechtmäßigkeit der Datenverarbeitung• Fairness und Transparenz• Zweckbindung• Datenminimierung• Rechenschaftspflicht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Auswirkungen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Für Unternehmen und Entwickler:• KI-Risikobeurteilungen durchführen• Datenschutz von Anfang an einplanen (Privacy by Design)• Transparenz und Nachvollziehbarkeit sicherstellen• Dokumentation der Compliance• Bias-Prävention und -Kontrolle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EU AI Act und DSGVO ergänzen sich gegenseitig im Schutz von Grundrechten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Schlüsselelemente: Verantwortlichkeit, Transparenz, Fairness und menschliche Aufsicht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