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in Fluorescence Microscopy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Networks: The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Artificial neurons process input signals</a:t>
            </a:r>
          </a:p>
          <a:p>
            <a:r>
              <a:rPr sz="2400"/>
              <a:t>• Weights determine connection strengths</a:t>
            </a:r>
          </a:p>
          <a:p>
            <a:r>
              <a:rPr sz="2400"/>
              <a:t>• Activation functions introduce non-linearity</a:t>
            </a:r>
          </a:p>
          <a:p>
            <a:r>
              <a:rPr sz="2400"/>
              <a:t>• Multiple layers enable complex pattern recognition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Dataset preparation with fluorescent images</a:t>
            </a:r>
          </a:p>
          <a:p>
            <a:r>
              <a:rPr sz="2400"/>
              <a:t>• Forward propagation through network</a:t>
            </a:r>
          </a:p>
          <a:p>
            <a:r>
              <a:rPr sz="2400"/>
              <a:t>• Loss calculation using ground truth</a:t>
            </a:r>
          </a:p>
          <a:p>
            <a:r>
              <a:rPr sz="2400"/>
              <a:t>• Backpropagation updates weights</a:t>
            </a:r>
          </a:p>
          <a:p>
            <a:r>
              <a:rPr sz="2400"/>
              <a:t>• Validation on test 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Architectures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Key architectures in bioimage analysis:</a:t>
            </a:r>
          </a:p>
          <a:p>
            <a:r>
              <a:rPr sz="2400"/>
              <a:t>• U-Net for segmentation</a:t>
            </a:r>
          </a:p>
          <a:p>
            <a:r>
              <a:rPr sz="2400"/>
              <a:t>• ResNet for classification</a:t>
            </a:r>
          </a:p>
          <a:p>
            <a:r>
              <a:rPr sz="2400"/>
              <a:t>• GANs for image enhancement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Automated cell counting</a:t>
            </a:r>
          </a:p>
          <a:p>
            <a:r>
              <a:rPr sz="2400"/>
              <a:t>• Organelle detection</a:t>
            </a:r>
          </a:p>
          <a:p>
            <a:r>
              <a:rPr sz="2400"/>
              <a:t>• Noise reduction in low-light imaging</a:t>
            </a:r>
          </a:p>
          <a:p>
            <a:r>
              <a:rPr sz="2400"/>
              <a:t>• Live-cell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Perspectives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Integration with microscope hardware</a:t>
            </a:r>
          </a:p>
          <a:p>
            <a:r>
              <a:rPr sz="2400"/>
              <a:t>• Real-time image processing</a:t>
            </a:r>
          </a:p>
          <a:p>
            <a:r>
              <a:rPr sz="2400"/>
              <a:t>• Transfer learning for rare specimens</a:t>
            </a:r>
          </a:p>
          <a:p>
            <a:r>
              <a:rPr sz="2400"/>
              <a:t>• Explainable AI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