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Under the Christmas Tree: Story-telling with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By 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 Christmas Stories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 Christmas Carol by Charles Dickens</a:t>
            </a:r>
          </a:p>
          <a:p>
            <a:r>
              <a:rPr sz="2400"/>
              <a:t>• The Night Before Christmas</a:t>
            </a:r>
          </a:p>
          <a:p>
            <a:r>
              <a:rPr sz="2400"/>
              <a:t>• The Polar Express</a:t>
            </a:r>
          </a:p>
          <a:p>
            <a:r>
              <a:rPr sz="2400"/>
              <a:t>• How the Grinch Stole Christmas</a:t>
            </a:r>
          </a:p>
          <a:p>
            <a:r>
              <a:rPr sz="2400"/>
              <a:t>• Rudolph the Red-Nosed Reindeer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Development: Human vs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Humans create characters with complex motivations and backgrounds</a:t>
            </a:r>
          </a:p>
          <a:p>
            <a:r>
              <a:rPr sz="2400"/>
              <a:t>• AI tends to use stereotypical character traits</a:t>
            </a:r>
          </a:p>
          <a:p>
            <a:r>
              <a:rPr sz="2400"/>
              <a:t>• Human stories show character growth over time</a:t>
            </a:r>
          </a:p>
          <a:p>
            <a:r>
              <a:rPr sz="2400"/>
              <a:t>• AI might struggle with consistent character development</a:t>
            </a:r>
          </a:p>
          <a:p>
            <a:r>
              <a:rPr sz="2400"/>
              <a:t>• Emotional depth often needs human guidance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Emotional Depth in AI Stories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AI can recognize and replicate basic emotional patterns</a:t>
            </a:r>
          </a:p>
          <a:p>
            <a:r>
              <a:rPr sz="2400"/>
              <a:t>• Complex emotions often lack nuance</a:t>
            </a:r>
          </a:p>
          <a:p>
            <a:r>
              <a:rPr sz="2400"/>
              <a:t>• Relationship dynamics may feel superficial</a:t>
            </a:r>
          </a:p>
          <a:p>
            <a:r>
              <a:rPr sz="2400"/>
              <a:t>• Success in conveying universal feelings</a:t>
            </a:r>
          </a:p>
          <a:p>
            <a:r>
              <a:rPr sz="2400"/>
              <a:t>• Challenge: subtle emotional transitions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AI Gets Christmas Wrong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Mixing cultural references inappropriately</a:t>
            </a:r>
          </a:p>
          <a:p>
            <a:r>
              <a:rPr sz="2400"/>
              <a:t>• Inconsistent weather (snow in summer Christmas)</a:t>
            </a:r>
          </a:p>
          <a:p>
            <a:r>
              <a:rPr sz="2400"/>
              <a:t>• Confusion about gift-giving traditions</a:t>
            </a:r>
          </a:p>
          <a:p>
            <a:r>
              <a:rPr sz="2400"/>
              <a:t>• Misunderstanding of holiday timing</a:t>
            </a:r>
          </a:p>
          <a:p>
            <a:r>
              <a:rPr sz="2400"/>
              <a:t>• Santa appearing at inappropriate moments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Creative Collaboration: Human +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Human provides creative direction and emotional depth</a:t>
            </a:r>
          </a:p>
          <a:p>
            <a:r>
              <a:rPr sz="2400"/>
              <a:t>• AI generates initial ideas and variations</a:t>
            </a:r>
          </a:p>
          <a:p>
            <a:r>
              <a:rPr sz="2400"/>
              <a:t>• Humans refine and add cultural context</a:t>
            </a:r>
          </a:p>
          <a:p>
            <a:r>
              <a:rPr sz="2400"/>
              <a:t>• AI helps overcome writer's block</a:t>
            </a:r>
          </a:p>
          <a:p>
            <a:r>
              <a:rPr sz="2400"/>
              <a:t>• Together: unique, engaging 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