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5A19DA-5A8D-43A0-9A4E-1DA985744DA3}" v="3" dt="2021-09-11T14:16:51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Haase" userId="4053ae19d436208f" providerId="LiveId" clId="{125A19DA-5A8D-43A0-9A4E-1DA985744DA3}"/>
    <pc:docChg chg="modSld">
      <pc:chgData name="Robert Haase" userId="4053ae19d436208f" providerId="LiveId" clId="{125A19DA-5A8D-43A0-9A4E-1DA985744DA3}" dt="2021-09-11T14:17:54.489" v="91" actId="688"/>
      <pc:docMkLst>
        <pc:docMk/>
      </pc:docMkLst>
      <pc:sldChg chg="addSp modSp mod">
        <pc:chgData name="Robert Haase" userId="4053ae19d436208f" providerId="LiveId" clId="{125A19DA-5A8D-43A0-9A4E-1DA985744DA3}" dt="2021-09-11T14:17:54.489" v="91" actId="688"/>
        <pc:sldMkLst>
          <pc:docMk/>
          <pc:sldMk cId="1527548281" sldId="256"/>
        </pc:sldMkLst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4" creationId="{5AEF1EF9-0EBB-4750-9838-BEDE83FAFF65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5" creationId="{C7B8181F-752B-4562-9373-A2CCE4853395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6" creationId="{5F986A0F-CD0F-42FA-9B82-C58B6F576D41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7" creationId="{66E5FCD5-F5BC-4875-9F07-5EF7E28AEE6D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8" creationId="{F793DA15-50BC-4663-AE09-B8A1F1B2CD1B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9" creationId="{3F0A3AB6-0322-4B96-BD78-FEC677144FC0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0" creationId="{B2A51DC7-8F51-4416-B8EB-8B3ED32ECDAF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1" creationId="{6618F5DD-D8AC-4A09-BBE9-58321BE817B8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2" creationId="{36A3C5A3-079E-47F5-953D-C91C66384B4A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3" creationId="{00A22428-4946-44E8-BB54-BC4759CC1BB6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4" creationId="{A4777CAB-E55E-4FA6-8CE3-5CB5E828E094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5" creationId="{8F578891-8F9F-4AB6-8DB4-131824282BED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6" creationId="{BF21E91D-46C7-4F83-88DA-CC713253C363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7" creationId="{95CF3BBB-BFE4-4586-B010-C19A1ED54266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8" creationId="{C991B474-D04E-42E3-A450-B8BD825F33A0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9" creationId="{2507D370-AFBE-44F0-88CB-EAF02C794908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20" creationId="{F96448E9-1953-498E-8170-55734184C60D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21" creationId="{88F47C04-CB3C-496C-BC09-C02ADA369D55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24" creationId="{E35F8743-A2B3-4A25-9A45-995DB55B7965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25" creationId="{E2E3CA87-8685-4D29-9784-706461FF8160}"/>
          </ac:spMkLst>
        </pc:spChg>
        <pc:spChg chg="mod">
          <ac:chgData name="Robert Haase" userId="4053ae19d436208f" providerId="LiveId" clId="{125A19DA-5A8D-43A0-9A4E-1DA985744DA3}" dt="2021-09-11T14:17:41.657" v="69" actId="255"/>
          <ac:spMkLst>
            <pc:docMk/>
            <pc:sldMk cId="1527548281" sldId="256"/>
            <ac:spMk id="26" creationId="{AF6183B1-BD8E-43F6-A54F-4960670CF96A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27" creationId="{B25E849D-227A-449B-91E3-E7C9AAC192BD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28" creationId="{25266E6E-2A25-491F-BAB1-912580C1D891}"/>
          </ac:spMkLst>
        </pc:spChg>
        <pc:spChg chg="mod">
          <ac:chgData name="Robert Haase" userId="4053ae19d436208f" providerId="LiveId" clId="{125A19DA-5A8D-43A0-9A4E-1DA985744DA3}" dt="2021-09-11T14:17:41.657" v="69" actId="255"/>
          <ac:spMkLst>
            <pc:docMk/>
            <pc:sldMk cId="1527548281" sldId="256"/>
            <ac:spMk id="29" creationId="{E6EF958B-D0A8-4E52-98AA-081328521141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30" creationId="{0B4D00BE-00F1-4D3C-B7EB-C44B739D4E1F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31" creationId="{48E930C6-9683-43E3-ADD9-032C1FB6B424}"/>
          </ac:spMkLst>
        </pc:spChg>
        <pc:spChg chg="mod">
          <ac:chgData name="Robert Haase" userId="4053ae19d436208f" providerId="LiveId" clId="{125A19DA-5A8D-43A0-9A4E-1DA985744DA3}" dt="2021-09-11T14:17:41.657" v="69" actId="255"/>
          <ac:spMkLst>
            <pc:docMk/>
            <pc:sldMk cId="1527548281" sldId="256"/>
            <ac:spMk id="32" creationId="{C38FD989-BEEB-44A9-9D87-6A9D2D52D1EE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33" creationId="{10A0B519-B8B8-48B2-A02B-F915DE556490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34" creationId="{3BB25E0A-C2AA-4683-9C27-D5A8B4AED725}"/>
          </ac:spMkLst>
        </pc:spChg>
        <pc:spChg chg="mod">
          <ac:chgData name="Robert Haase" userId="4053ae19d436208f" providerId="LiveId" clId="{125A19DA-5A8D-43A0-9A4E-1DA985744DA3}" dt="2021-09-11T14:17:41.657" v="69" actId="255"/>
          <ac:spMkLst>
            <pc:docMk/>
            <pc:sldMk cId="1527548281" sldId="256"/>
            <ac:spMk id="35" creationId="{C5D83A1F-0DA2-4D73-89A6-C7944C506BD0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36" creationId="{84E631AE-9239-4D0B-8568-AE7E29EB2861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37" creationId="{89E93F49-C5E4-4FF2-B846-7F36B39CE71C}"/>
          </ac:spMkLst>
        </pc:spChg>
        <pc:spChg chg="mod">
          <ac:chgData name="Robert Haase" userId="4053ae19d436208f" providerId="LiveId" clId="{125A19DA-5A8D-43A0-9A4E-1DA985744DA3}" dt="2021-09-11T14:17:41.657" v="69" actId="255"/>
          <ac:spMkLst>
            <pc:docMk/>
            <pc:sldMk cId="1527548281" sldId="256"/>
            <ac:spMk id="38" creationId="{A3D8F594-39F9-46CA-B2BB-2B14C43C9E69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39" creationId="{65CC441C-EB07-47E5-B974-3F0ED71815FF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40" creationId="{5A802A38-7CD9-4AB4-BA94-ACD25D681C2B}"/>
          </ac:spMkLst>
        </pc:spChg>
        <pc:spChg chg="mod">
          <ac:chgData name="Robert Haase" userId="4053ae19d436208f" providerId="LiveId" clId="{125A19DA-5A8D-43A0-9A4E-1DA985744DA3}" dt="2021-09-11T14:17:41.657" v="69" actId="255"/>
          <ac:spMkLst>
            <pc:docMk/>
            <pc:sldMk cId="1527548281" sldId="256"/>
            <ac:spMk id="41" creationId="{220A701E-CAE7-4E04-BDFE-6A8E7241EB82}"/>
          </ac:spMkLst>
        </pc:spChg>
        <pc:spChg chg="mod">
          <ac:chgData name="Robert Haase" userId="4053ae19d436208f" providerId="LiveId" clId="{125A19DA-5A8D-43A0-9A4E-1DA985744DA3}" dt="2021-09-11T14:17:41.657" v="69" actId="255"/>
          <ac:spMkLst>
            <pc:docMk/>
            <pc:sldMk cId="1527548281" sldId="256"/>
            <ac:spMk id="43" creationId="{B2F538F6-D3D4-463D-AC4C-790D74D16E5D}"/>
          </ac:spMkLst>
        </pc:spChg>
        <pc:spChg chg="mod">
          <ac:chgData name="Robert Haase" userId="4053ae19d436208f" providerId="LiveId" clId="{125A19DA-5A8D-43A0-9A4E-1DA985744DA3}" dt="2021-09-11T14:17:41.657" v="69" actId="255"/>
          <ac:spMkLst>
            <pc:docMk/>
            <pc:sldMk cId="1527548281" sldId="256"/>
            <ac:spMk id="46" creationId="{7ABC4BE4-63C9-41B3-9B4E-30CCC843B63B}"/>
          </ac:spMkLst>
        </pc:spChg>
        <pc:spChg chg="mod">
          <ac:chgData name="Robert Haase" userId="4053ae19d436208f" providerId="LiveId" clId="{125A19DA-5A8D-43A0-9A4E-1DA985744DA3}" dt="2021-09-11T14:17:41.657" v="69" actId="255"/>
          <ac:spMkLst>
            <pc:docMk/>
            <pc:sldMk cId="1527548281" sldId="256"/>
            <ac:spMk id="49" creationId="{40BA44F4-0E16-4369-A543-184885DB50F8}"/>
          </ac:spMkLst>
        </pc:spChg>
        <pc:spChg chg="mod">
          <ac:chgData name="Robert Haase" userId="4053ae19d436208f" providerId="LiveId" clId="{125A19DA-5A8D-43A0-9A4E-1DA985744DA3}" dt="2021-09-11T14:17:41.657" v="69" actId="255"/>
          <ac:spMkLst>
            <pc:docMk/>
            <pc:sldMk cId="1527548281" sldId="256"/>
            <ac:spMk id="52" creationId="{3989506F-BF80-4F54-A8C7-A49087CC2E96}"/>
          </ac:spMkLst>
        </pc:spChg>
        <pc:spChg chg="mod">
          <ac:chgData name="Robert Haase" userId="4053ae19d436208f" providerId="LiveId" clId="{125A19DA-5A8D-43A0-9A4E-1DA985744DA3}" dt="2021-09-11T14:17:41.657" v="69" actId="255"/>
          <ac:spMkLst>
            <pc:docMk/>
            <pc:sldMk cId="1527548281" sldId="256"/>
            <ac:spMk id="55" creationId="{2BC47795-E90D-422E-9E7D-E6EBFB14E77B}"/>
          </ac:spMkLst>
        </pc:spChg>
        <pc:spChg chg="mod">
          <ac:chgData name="Robert Haase" userId="4053ae19d436208f" providerId="LiveId" clId="{125A19DA-5A8D-43A0-9A4E-1DA985744DA3}" dt="2021-09-11T14:17:41.657" v="69" actId="255"/>
          <ac:spMkLst>
            <pc:docMk/>
            <pc:sldMk cId="1527548281" sldId="256"/>
            <ac:spMk id="58" creationId="{DC324C33-8D23-49D2-9A4F-C81381A92603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61" creationId="{2E698E8B-C807-4FDC-A5EB-E91C678BAE56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62" creationId="{AE58FF44-7E2E-44D8-8401-6F7CCAA9272E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63" creationId="{8D6EDA88-7784-4F80-A80A-6D0FD66B1790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67" creationId="{3F1219AF-A34B-4411-AC1E-DAA57953EEF6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68" creationId="{7BFEF1D6-F1FD-4593-B998-3CB5741FF239}"/>
          </ac:spMkLst>
        </pc:spChg>
        <pc:spChg chg="mod">
          <ac:chgData name="Robert Haase" userId="4053ae19d436208f" providerId="LiveId" clId="{125A19DA-5A8D-43A0-9A4E-1DA985744DA3}" dt="2021-09-11T14:17:41.657" v="69" actId="255"/>
          <ac:spMkLst>
            <pc:docMk/>
            <pc:sldMk cId="1527548281" sldId="256"/>
            <ac:spMk id="69" creationId="{6696A289-CED9-4C16-AAA6-49685CA5D49E}"/>
          </ac:spMkLst>
        </pc:spChg>
        <pc:spChg chg="mod">
          <ac:chgData name="Robert Haase" userId="4053ae19d436208f" providerId="LiveId" clId="{125A19DA-5A8D-43A0-9A4E-1DA985744DA3}" dt="2021-09-11T14:17:41.657" v="69" actId="255"/>
          <ac:spMkLst>
            <pc:docMk/>
            <pc:sldMk cId="1527548281" sldId="256"/>
            <ac:spMk id="73" creationId="{894294BD-2068-4DC0-A66E-F457710E7709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77" creationId="{3D8EC76A-F614-4748-B7C6-6AB4335906FA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78" creationId="{7ED322A5-30A9-4EF7-9046-3A77022B90DD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79" creationId="{EB9A630E-3AE0-4C4F-819D-123195DB1EA4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80" creationId="{F698D658-BF1B-4765-8BD7-2B633521A861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81" creationId="{FD19E28A-463C-4A28-891A-F15E2DF6DFB8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82" creationId="{092C6B9B-7188-45FE-BE28-031BA90BEF7B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83" creationId="{EB09092A-7416-4BD0-B4FB-6042B3A44DE8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84" creationId="{36013E76-5CFF-432B-A623-CDF31B47B129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85" creationId="{A58B5016-2D62-4B8E-B34B-E7B7FEB8229E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86" creationId="{87F988A6-EC32-4737-9C15-DFC48E1D9699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87" creationId="{A6CC0F8C-4135-4878-9095-75702DC24D09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88" creationId="{75D35BE0-33EA-49E2-AE53-E2F129FDE9B1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89" creationId="{BE7767F8-12C9-4F4D-8D5D-07482C1590F7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90" creationId="{114FC45D-DAC4-4F62-9C79-4AE2D3AC416A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91" creationId="{0456F7B1-1BAE-48D1-9854-11E64FFEE811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92" creationId="{33D8860C-5096-4E27-AB83-5FCD47554780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93" creationId="{9FFA7561-26D7-4A1D-B270-7ABEAA85EBB5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94" creationId="{9061D8BE-CC9E-42B6-B1DB-9B49BD892023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95" creationId="{6B9001FE-79F9-4B51-9F40-6E22E27952F0}"/>
          </ac:spMkLst>
        </pc:spChg>
        <pc:spChg chg="mod">
          <ac:chgData name="Robert Haase" userId="4053ae19d436208f" providerId="LiveId" clId="{125A19DA-5A8D-43A0-9A4E-1DA985744DA3}" dt="2021-09-11T14:15:47.343" v="27" actId="207"/>
          <ac:spMkLst>
            <pc:docMk/>
            <pc:sldMk cId="1527548281" sldId="256"/>
            <ac:spMk id="96" creationId="{A1334E8D-8693-4CE5-AE5A-29F1C3DFBF3D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97" creationId="{D83A2F6A-6C4E-41F9-8C39-B981118A3397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98" creationId="{816B7E46-DFA7-4C42-8E9F-4BB4AF814A07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99" creationId="{74C79842-89C0-4916-A927-C10C88EC9982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00" creationId="{A7BA76D8-0012-431E-857C-8E2A082DCA3E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01" creationId="{F43EAB3C-7F4F-4279-B431-3F1FCBE740BB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02" creationId="{543BDB0D-C07C-478D-ADA6-19AAAF806E52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03" creationId="{576E6853-75EB-4FCD-910D-CC663D60D5D9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04" creationId="{8D80ECA2-4493-486F-8575-EF7E30831F48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05" creationId="{4BDE6DA2-C479-49F0-8633-F966287957BE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06" creationId="{61F837A1-0043-4CD1-963B-17E9D598E20E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07" creationId="{1B751726-8A40-4A1F-A99A-18C6729FFA67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08" creationId="{08A79FF4-3A88-4263-B9B6-A2DAF3841C2C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09" creationId="{E54C50B2-3674-4DA3-929D-8661564C5722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10" creationId="{7E2A8780-0732-4F36-94B6-69A25058732D}"/>
          </ac:spMkLst>
        </pc:spChg>
        <pc:spChg chg="mod">
          <ac:chgData name="Robert Haase" userId="4053ae19d436208f" providerId="LiveId" clId="{125A19DA-5A8D-43A0-9A4E-1DA985744DA3}" dt="2021-09-11T14:17:41.657" v="69" actId="255"/>
          <ac:spMkLst>
            <pc:docMk/>
            <pc:sldMk cId="1527548281" sldId="256"/>
            <ac:spMk id="111" creationId="{604CF8D4-8312-4545-8282-45B05649E46F}"/>
          </ac:spMkLst>
        </pc:spChg>
        <pc:spChg chg="mod">
          <ac:chgData name="Robert Haase" userId="4053ae19d436208f" providerId="LiveId" clId="{125A19DA-5A8D-43A0-9A4E-1DA985744DA3}" dt="2021-09-11T14:17:41.657" v="69" actId="255"/>
          <ac:spMkLst>
            <pc:docMk/>
            <pc:sldMk cId="1527548281" sldId="256"/>
            <ac:spMk id="112" creationId="{6406E902-DDD0-4B81-86D4-4CB71AC768F3}"/>
          </ac:spMkLst>
        </pc:spChg>
        <pc:spChg chg="mod">
          <ac:chgData name="Robert Haase" userId="4053ae19d436208f" providerId="LiveId" clId="{125A19DA-5A8D-43A0-9A4E-1DA985744DA3}" dt="2021-09-11T14:17:41.657" v="69" actId="255"/>
          <ac:spMkLst>
            <pc:docMk/>
            <pc:sldMk cId="1527548281" sldId="256"/>
            <ac:spMk id="113" creationId="{736D66A3-A0EC-4B9B-AB21-3DA4D2739761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14" creationId="{35EDAB00-1873-4665-992B-A3BDEED7AFE0}"/>
          </ac:spMkLst>
        </pc:spChg>
        <pc:spChg chg="mod">
          <ac:chgData name="Robert Haase" userId="4053ae19d436208f" providerId="LiveId" clId="{125A19DA-5A8D-43A0-9A4E-1DA985744DA3}" dt="2021-09-11T14:17:41.657" v="69" actId="255"/>
          <ac:spMkLst>
            <pc:docMk/>
            <pc:sldMk cId="1527548281" sldId="256"/>
            <ac:spMk id="115" creationId="{68109E48-805A-46E4-B83E-607CCDBB29E4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16" creationId="{436450CE-0CB1-4DA6-8F57-C5B324E7D81C}"/>
          </ac:spMkLst>
        </pc:spChg>
        <pc:spChg chg="mod">
          <ac:chgData name="Robert Haase" userId="4053ae19d436208f" providerId="LiveId" clId="{125A19DA-5A8D-43A0-9A4E-1DA985744DA3}" dt="2021-09-11T14:17:41.657" v="69" actId="255"/>
          <ac:spMkLst>
            <pc:docMk/>
            <pc:sldMk cId="1527548281" sldId="256"/>
            <ac:spMk id="117" creationId="{2B3D611F-F2EA-4473-A903-05E40D0B786F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18" creationId="{2496B7BA-2F95-4065-8944-6A878066E7C6}"/>
          </ac:spMkLst>
        </pc:spChg>
        <pc:spChg chg="mod">
          <ac:chgData name="Robert Haase" userId="4053ae19d436208f" providerId="LiveId" clId="{125A19DA-5A8D-43A0-9A4E-1DA985744DA3}" dt="2021-09-11T14:17:41.657" v="69" actId="255"/>
          <ac:spMkLst>
            <pc:docMk/>
            <pc:sldMk cId="1527548281" sldId="256"/>
            <ac:spMk id="119" creationId="{A6795284-65C7-4FBC-8460-D5645C56110F}"/>
          </ac:spMkLst>
        </pc:spChg>
        <pc:spChg chg="mod">
          <ac:chgData name="Robert Haase" userId="4053ae19d436208f" providerId="LiveId" clId="{125A19DA-5A8D-43A0-9A4E-1DA985744DA3}" dt="2021-09-11T14:17:41.657" v="69" actId="255"/>
          <ac:spMkLst>
            <pc:docMk/>
            <pc:sldMk cId="1527548281" sldId="256"/>
            <ac:spMk id="120" creationId="{1DA406C7-4BC6-476F-BB73-FF42BEBE2BA6}"/>
          </ac:spMkLst>
        </pc:spChg>
        <pc:spChg chg="mod">
          <ac:chgData name="Robert Haase" userId="4053ae19d436208f" providerId="LiveId" clId="{125A19DA-5A8D-43A0-9A4E-1DA985744DA3}" dt="2021-09-11T14:17:41.657" v="69" actId="255"/>
          <ac:spMkLst>
            <pc:docMk/>
            <pc:sldMk cId="1527548281" sldId="256"/>
            <ac:spMk id="121" creationId="{C70255D1-C6D7-4004-B1C8-82A7F3DC961E}"/>
          </ac:spMkLst>
        </pc:spChg>
        <pc:spChg chg="mod">
          <ac:chgData name="Robert Haase" userId="4053ae19d436208f" providerId="LiveId" clId="{125A19DA-5A8D-43A0-9A4E-1DA985744DA3}" dt="2021-09-11T14:17:41.657" v="69" actId="255"/>
          <ac:spMkLst>
            <pc:docMk/>
            <pc:sldMk cId="1527548281" sldId="256"/>
            <ac:spMk id="122" creationId="{A70134F7-59C6-49D6-8D3F-97D0D6E29483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23" creationId="{6991C739-275E-4EE7-B2A4-2672DA58A135}"/>
          </ac:spMkLst>
        </pc:spChg>
        <pc:spChg chg="mod">
          <ac:chgData name="Robert Haase" userId="4053ae19d436208f" providerId="LiveId" clId="{125A19DA-5A8D-43A0-9A4E-1DA985744DA3}" dt="2021-09-11T14:17:41.657" v="69" actId="255"/>
          <ac:spMkLst>
            <pc:docMk/>
            <pc:sldMk cId="1527548281" sldId="256"/>
            <ac:spMk id="124" creationId="{E87A296E-B22E-4D6B-BC4A-BEA18AB8D753}"/>
          </ac:spMkLst>
        </pc:spChg>
        <pc:spChg chg="mod">
          <ac:chgData name="Robert Haase" userId="4053ae19d436208f" providerId="LiveId" clId="{125A19DA-5A8D-43A0-9A4E-1DA985744DA3}" dt="2021-09-11T14:17:41.657" v="69" actId="255"/>
          <ac:spMkLst>
            <pc:docMk/>
            <pc:sldMk cId="1527548281" sldId="256"/>
            <ac:spMk id="125" creationId="{1C23E108-4B76-4C15-BE85-9FA8631DC857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26" creationId="{13A86F60-7CCD-4D99-AB0E-81B09B84CF0A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27" creationId="{73FBEBF9-9E00-4F05-97F6-67B41E397A0D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28" creationId="{4FA57C1F-1BB3-41B1-A863-A85178BFAB85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29" creationId="{656D09F5-81F4-4940-AF49-9A64C56A3E5F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30" creationId="{4DCFB5B2-15FE-46D8-A332-9449969E6DB9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31" creationId="{8EBF214B-270E-49ED-91A1-4D324ED4073D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32" creationId="{5BF80205-56F1-4CCB-9CF8-5E65101EC4E3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33" creationId="{05BBF7A2-E595-4060-A52B-037BAB615831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34" creationId="{D722091D-6479-452F-AC7B-5985ECA45B68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35" creationId="{2073F36E-92D0-40A1-80C8-B8C0127C0C1B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36" creationId="{07449D78-67AB-4802-BA3D-4973176179C2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37" creationId="{D1305C73-EFF7-4F7F-877C-02DA6DE40BD5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38" creationId="{29A8EE35-368A-4068-8B49-9F3803952742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39" creationId="{30DB4613-524F-47D6-B552-4BEBF70C9EA5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40" creationId="{837A8DD8-DCA4-4C70-8C85-223F2991E9B6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41" creationId="{C1D1EC6E-336C-48AC-8BE0-5A3EA127E4CE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42" creationId="{588D1B53-207F-4784-AB91-B4001BBC0E76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43" creationId="{FDC0ECC5-1534-484A-91E6-B012B7C25B1B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44" creationId="{1E9389DC-8B95-4464-BC04-DD2E0469E449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45" creationId="{2CB996E8-3CE7-4AE1-9865-ED531538CC01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46" creationId="{A9D3D1D7-2429-4D3B-AD0F-E098CF76E629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47" creationId="{51911B2E-8996-4CD9-92D5-4E33A4AC6DA8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59" creationId="{2DA99B4F-BF8D-400E-9B17-451D5F2166FA}"/>
          </ac:spMkLst>
        </pc:spChg>
        <pc:spChg chg="mod">
          <ac:chgData name="Robert Haase" userId="4053ae19d436208f" providerId="LiveId" clId="{125A19DA-5A8D-43A0-9A4E-1DA985744DA3}" dt="2021-09-07T18:58:24.277" v="12" actId="1038"/>
          <ac:spMkLst>
            <pc:docMk/>
            <pc:sldMk cId="1527548281" sldId="256"/>
            <ac:spMk id="160" creationId="{8D17266A-BEB4-4459-ACF6-17A1139A6875}"/>
          </ac:spMkLst>
        </pc:spChg>
        <pc:spChg chg="mod">
          <ac:chgData name="Robert Haase" userId="4053ae19d436208f" providerId="LiveId" clId="{125A19DA-5A8D-43A0-9A4E-1DA985744DA3}" dt="2021-09-11T14:17:41.657" v="69" actId="255"/>
          <ac:spMkLst>
            <pc:docMk/>
            <pc:sldMk cId="1527548281" sldId="256"/>
            <ac:spMk id="167" creationId="{A0B9987F-184B-4E19-A5D3-CCC030D8B58A}"/>
          </ac:spMkLst>
        </pc:spChg>
        <pc:spChg chg="mod">
          <ac:chgData name="Robert Haase" userId="4053ae19d436208f" providerId="LiveId" clId="{125A19DA-5A8D-43A0-9A4E-1DA985744DA3}" dt="2021-09-11T14:17:41.657" v="69" actId="255"/>
          <ac:spMkLst>
            <pc:docMk/>
            <pc:sldMk cId="1527548281" sldId="256"/>
            <ac:spMk id="171" creationId="{58B64BBE-3D66-4AF3-9D3A-285ADAA7E635}"/>
          </ac:spMkLst>
        </pc:spChg>
        <pc:spChg chg="mod">
          <ac:chgData name="Robert Haase" userId="4053ae19d436208f" providerId="LiveId" clId="{125A19DA-5A8D-43A0-9A4E-1DA985744DA3}" dt="2021-09-11T14:17:41.657" v="69" actId="255"/>
          <ac:spMkLst>
            <pc:docMk/>
            <pc:sldMk cId="1527548281" sldId="256"/>
            <ac:spMk id="173" creationId="{4AD4D8B9-5B30-4587-8053-3960C146BC56}"/>
          </ac:spMkLst>
        </pc:spChg>
        <pc:spChg chg="mod">
          <ac:chgData name="Robert Haase" userId="4053ae19d436208f" providerId="LiveId" clId="{125A19DA-5A8D-43A0-9A4E-1DA985744DA3}" dt="2021-09-11T14:17:41.657" v="69" actId="255"/>
          <ac:spMkLst>
            <pc:docMk/>
            <pc:sldMk cId="1527548281" sldId="256"/>
            <ac:spMk id="174" creationId="{2ACBD723-A208-40C7-BA93-C9AEEBA5DED0}"/>
          </ac:spMkLst>
        </pc:spChg>
        <pc:spChg chg="mod">
          <ac:chgData name="Robert Haase" userId="4053ae19d436208f" providerId="LiveId" clId="{125A19DA-5A8D-43A0-9A4E-1DA985744DA3}" dt="2021-09-11T14:17:41.657" v="69" actId="255"/>
          <ac:spMkLst>
            <pc:docMk/>
            <pc:sldMk cId="1527548281" sldId="256"/>
            <ac:spMk id="175" creationId="{0114A1C2-6395-43C8-8B88-07B6B7A77D54}"/>
          </ac:spMkLst>
        </pc:spChg>
        <pc:spChg chg="mod">
          <ac:chgData name="Robert Haase" userId="4053ae19d436208f" providerId="LiveId" clId="{125A19DA-5A8D-43A0-9A4E-1DA985744DA3}" dt="2021-09-11T14:17:41.657" v="69" actId="255"/>
          <ac:spMkLst>
            <pc:docMk/>
            <pc:sldMk cId="1527548281" sldId="256"/>
            <ac:spMk id="176" creationId="{B44C56E5-FABB-4020-9141-B2E4C612E9D2}"/>
          </ac:spMkLst>
        </pc:spChg>
        <pc:spChg chg="mod">
          <ac:chgData name="Robert Haase" userId="4053ae19d436208f" providerId="LiveId" clId="{125A19DA-5A8D-43A0-9A4E-1DA985744DA3}" dt="2021-09-11T14:17:54.489" v="91" actId="688"/>
          <ac:spMkLst>
            <pc:docMk/>
            <pc:sldMk cId="1527548281" sldId="256"/>
            <ac:spMk id="177" creationId="{94162B2D-6E34-4485-A052-AA91FBE67961}"/>
          </ac:spMkLst>
        </pc:spChg>
        <pc:spChg chg="mod">
          <ac:chgData name="Robert Haase" userId="4053ae19d436208f" providerId="LiveId" clId="{125A19DA-5A8D-43A0-9A4E-1DA985744DA3}" dt="2021-09-11T14:17:41.657" v="69" actId="255"/>
          <ac:spMkLst>
            <pc:docMk/>
            <pc:sldMk cId="1527548281" sldId="256"/>
            <ac:spMk id="178" creationId="{4F9220A6-25D4-4791-94E9-3C5D2191B6A6}"/>
          </ac:spMkLst>
        </pc:spChg>
        <pc:spChg chg="mod">
          <ac:chgData name="Robert Haase" userId="4053ae19d436208f" providerId="LiveId" clId="{125A19DA-5A8D-43A0-9A4E-1DA985744DA3}" dt="2021-09-11T14:17:41.657" v="69" actId="255"/>
          <ac:spMkLst>
            <pc:docMk/>
            <pc:sldMk cId="1527548281" sldId="256"/>
            <ac:spMk id="179" creationId="{3D7B79E0-BA3C-4525-A0ED-9E021305A799}"/>
          </ac:spMkLst>
        </pc:spChg>
        <pc:spChg chg="mod">
          <ac:chgData name="Robert Haase" userId="4053ae19d436208f" providerId="LiveId" clId="{125A19DA-5A8D-43A0-9A4E-1DA985744DA3}" dt="2021-09-11T14:17:41.657" v="69" actId="255"/>
          <ac:spMkLst>
            <pc:docMk/>
            <pc:sldMk cId="1527548281" sldId="256"/>
            <ac:spMk id="180" creationId="{9E42733F-032A-4922-BD13-689008EB2032}"/>
          </ac:spMkLst>
        </pc:spChg>
        <pc:spChg chg="mod">
          <ac:chgData name="Robert Haase" userId="4053ae19d436208f" providerId="LiveId" clId="{125A19DA-5A8D-43A0-9A4E-1DA985744DA3}" dt="2021-09-11T14:17:41.657" v="69" actId="255"/>
          <ac:spMkLst>
            <pc:docMk/>
            <pc:sldMk cId="1527548281" sldId="256"/>
            <ac:spMk id="182" creationId="{30D46B6B-9FFB-4CE8-880F-1EE8EF43A50B}"/>
          </ac:spMkLst>
        </pc:spChg>
        <pc:spChg chg="mod">
          <ac:chgData name="Robert Haase" userId="4053ae19d436208f" providerId="LiveId" clId="{125A19DA-5A8D-43A0-9A4E-1DA985744DA3}" dt="2021-09-11T14:17:41.657" v="69" actId="255"/>
          <ac:spMkLst>
            <pc:docMk/>
            <pc:sldMk cId="1527548281" sldId="256"/>
            <ac:spMk id="183" creationId="{E0615B48-C654-4278-A13A-AFFBF2D820EA}"/>
          </ac:spMkLst>
        </pc:spChg>
        <pc:spChg chg="mod">
          <ac:chgData name="Robert Haase" userId="4053ae19d436208f" providerId="LiveId" clId="{125A19DA-5A8D-43A0-9A4E-1DA985744DA3}" dt="2021-09-11T14:17:41.657" v="69" actId="255"/>
          <ac:spMkLst>
            <pc:docMk/>
            <pc:sldMk cId="1527548281" sldId="256"/>
            <ac:spMk id="184" creationId="{670957D3-5196-4563-934C-265F49D241D8}"/>
          </ac:spMkLst>
        </pc:spChg>
        <pc:spChg chg="mod">
          <ac:chgData name="Robert Haase" userId="4053ae19d436208f" providerId="LiveId" clId="{125A19DA-5A8D-43A0-9A4E-1DA985744DA3}" dt="2021-09-11T14:17:41.657" v="69" actId="255"/>
          <ac:spMkLst>
            <pc:docMk/>
            <pc:sldMk cId="1527548281" sldId="256"/>
            <ac:spMk id="185" creationId="{07FA8846-F7E1-4AA2-A6C4-7BA3C7C13E92}"/>
          </ac:spMkLst>
        </pc:spChg>
        <pc:spChg chg="mod">
          <ac:chgData name="Robert Haase" userId="4053ae19d436208f" providerId="LiveId" clId="{125A19DA-5A8D-43A0-9A4E-1DA985744DA3}" dt="2021-09-11T14:17:41.657" v="69" actId="255"/>
          <ac:spMkLst>
            <pc:docMk/>
            <pc:sldMk cId="1527548281" sldId="256"/>
            <ac:spMk id="186" creationId="{E76809F0-0F6A-4CE0-AD4D-EBAE7ACE16D9}"/>
          </ac:spMkLst>
        </pc:spChg>
        <pc:spChg chg="mod">
          <ac:chgData name="Robert Haase" userId="4053ae19d436208f" providerId="LiveId" clId="{125A19DA-5A8D-43A0-9A4E-1DA985744DA3}" dt="2021-09-11T14:17:41.657" v="69" actId="255"/>
          <ac:spMkLst>
            <pc:docMk/>
            <pc:sldMk cId="1527548281" sldId="256"/>
            <ac:spMk id="187" creationId="{55F9FD1C-C8A0-48B7-9A1F-41BAFBA9BDE2}"/>
          </ac:spMkLst>
        </pc:spChg>
        <pc:spChg chg="mod">
          <ac:chgData name="Robert Haase" userId="4053ae19d436208f" providerId="LiveId" clId="{125A19DA-5A8D-43A0-9A4E-1DA985744DA3}" dt="2021-09-11T14:17:41.657" v="69" actId="255"/>
          <ac:spMkLst>
            <pc:docMk/>
            <pc:sldMk cId="1527548281" sldId="256"/>
            <ac:spMk id="188" creationId="{37266514-1A15-4D31-95A9-79D273E8DECA}"/>
          </ac:spMkLst>
        </pc:spChg>
        <pc:spChg chg="mod">
          <ac:chgData name="Robert Haase" userId="4053ae19d436208f" providerId="LiveId" clId="{125A19DA-5A8D-43A0-9A4E-1DA985744DA3}" dt="2021-09-11T14:17:47.562" v="89" actId="1038"/>
          <ac:spMkLst>
            <pc:docMk/>
            <pc:sldMk cId="1527548281" sldId="256"/>
            <ac:spMk id="189" creationId="{872DE3EE-B1C6-4826-9180-99596883CF58}"/>
          </ac:spMkLst>
        </pc:spChg>
        <pc:spChg chg="add mod">
          <ac:chgData name="Robert Haase" userId="4053ae19d436208f" providerId="LiveId" clId="{125A19DA-5A8D-43A0-9A4E-1DA985744DA3}" dt="2021-09-07T18:58:47.835" v="22" actId="1076"/>
          <ac:spMkLst>
            <pc:docMk/>
            <pc:sldMk cId="1527548281" sldId="256"/>
            <ac:spMk id="190" creationId="{683F499C-8F14-4177-AB5D-144A0FE7A54B}"/>
          </ac:spMkLst>
        </pc:spChg>
        <pc:spChg chg="add mod">
          <ac:chgData name="Robert Haase" userId="4053ae19d436208f" providerId="LiveId" clId="{125A19DA-5A8D-43A0-9A4E-1DA985744DA3}" dt="2021-09-07T18:58:56.106" v="26" actId="20577"/>
          <ac:spMkLst>
            <pc:docMk/>
            <pc:sldMk cId="1527548281" sldId="256"/>
            <ac:spMk id="191" creationId="{CAA6C956-31FE-4ECD-B016-03B0A5AB98CF}"/>
          </ac:spMkLst>
        </pc:spChg>
        <pc:cxnChg chg="mod">
          <ac:chgData name="Robert Haase" userId="4053ae19d436208f" providerId="LiveId" clId="{125A19DA-5A8D-43A0-9A4E-1DA985744DA3}" dt="2021-09-07T18:58:24.277" v="12" actId="1038"/>
          <ac:cxnSpMkLst>
            <pc:docMk/>
            <pc:sldMk cId="1527548281" sldId="256"/>
            <ac:cxnSpMk id="163" creationId="{FB201FAD-2AF7-4DC8-B984-B926AEADF961}"/>
          </ac:cxnSpMkLst>
        </pc:cxnChg>
        <pc:cxnChg chg="mod">
          <ac:chgData name="Robert Haase" userId="4053ae19d436208f" providerId="LiveId" clId="{125A19DA-5A8D-43A0-9A4E-1DA985744DA3}" dt="2021-09-07T18:58:24.277" v="12" actId="1038"/>
          <ac:cxnSpMkLst>
            <pc:docMk/>
            <pc:sldMk cId="1527548281" sldId="256"/>
            <ac:cxnSpMk id="164" creationId="{B7D733BB-CDAF-488E-A9DA-2344313368F2}"/>
          </ac:cxnSpMkLst>
        </pc:cxnChg>
        <pc:cxnChg chg="mod">
          <ac:chgData name="Robert Haase" userId="4053ae19d436208f" providerId="LiveId" clId="{125A19DA-5A8D-43A0-9A4E-1DA985744DA3}" dt="2021-09-07T18:58:24.277" v="12" actId="1038"/>
          <ac:cxnSpMkLst>
            <pc:docMk/>
            <pc:sldMk cId="1527548281" sldId="256"/>
            <ac:cxnSpMk id="166" creationId="{BB92CBC5-B38B-4C14-ACF8-899690D2DAEA}"/>
          </ac:cxnSpMkLst>
        </pc:cxnChg>
        <pc:cxnChg chg="mod">
          <ac:chgData name="Robert Haase" userId="4053ae19d436208f" providerId="LiveId" clId="{125A19DA-5A8D-43A0-9A4E-1DA985744DA3}" dt="2021-09-07T18:58:24.277" v="12" actId="1038"/>
          <ac:cxnSpMkLst>
            <pc:docMk/>
            <pc:sldMk cId="1527548281" sldId="256"/>
            <ac:cxnSpMk id="168" creationId="{41F6D0FF-6E55-4C55-B776-41BA12D90686}"/>
          </ac:cxnSpMkLst>
        </pc:cxnChg>
        <pc:cxnChg chg="mod">
          <ac:chgData name="Robert Haase" userId="4053ae19d436208f" providerId="LiveId" clId="{125A19DA-5A8D-43A0-9A4E-1DA985744DA3}" dt="2021-09-07T18:58:24.277" v="12" actId="1038"/>
          <ac:cxnSpMkLst>
            <pc:docMk/>
            <pc:sldMk cId="1527548281" sldId="256"/>
            <ac:cxnSpMk id="169" creationId="{C9FC53C8-8C5F-493D-AF1C-8523C20B3041}"/>
          </ac:cxnSpMkLst>
        </pc:cxnChg>
        <pc:cxnChg chg="mod">
          <ac:chgData name="Robert Haase" userId="4053ae19d436208f" providerId="LiveId" clId="{125A19DA-5A8D-43A0-9A4E-1DA985744DA3}" dt="2021-09-07T18:58:24.277" v="12" actId="1038"/>
          <ac:cxnSpMkLst>
            <pc:docMk/>
            <pc:sldMk cId="1527548281" sldId="256"/>
            <ac:cxnSpMk id="170" creationId="{28F08049-4A1B-4B5B-835B-532C25161C3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E306-6723-40A0-9CC3-6F3FA26C1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C16DF-43E0-4B10-8725-A40688B99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C38AB-D86A-480E-8DF2-5A61154C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A717-4436-4C63-850B-FF1B227BB207}" type="datetimeFigureOut">
              <a:rPr lang="LID4096" smtClean="0"/>
              <a:t>09/11/2021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F9443-675A-4E02-ACC3-81A36393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A2E0A-982D-49C7-8FD0-FFA0D56B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5584-4D54-49BF-8016-945731988A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1897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AAB8D-CB88-4EE1-A69F-233FBE376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21026-A4F1-4857-9655-3D172E1C4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E4857-584C-4E12-ACFE-45BCD57A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A717-4436-4C63-850B-FF1B227BB207}" type="datetimeFigureOut">
              <a:rPr lang="LID4096" smtClean="0"/>
              <a:t>09/11/2021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47B03-970E-4615-98AB-059CA3AA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802AE-25B0-4DBC-96B4-CEE9C6149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5584-4D54-49BF-8016-945731988A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372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E82B68-596C-4F57-B980-E8A8A642B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C3FA9-D574-4E10-A571-D0B92EBA2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06B8C-5A20-4041-8562-B3FB70F4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A717-4436-4C63-850B-FF1B227BB207}" type="datetimeFigureOut">
              <a:rPr lang="LID4096" smtClean="0"/>
              <a:t>09/11/2021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C003E-F910-4DCF-9A3E-91FA4559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B672B-949B-4426-AD03-1C1ACC1A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5584-4D54-49BF-8016-945731988A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9006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DAE08-6D11-4EC8-9EFE-2ADA869A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6F83-B56C-4455-A6F1-CE0EA580E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37BD3-5B9A-4232-BCD9-53973BD5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A717-4436-4C63-850B-FF1B227BB207}" type="datetimeFigureOut">
              <a:rPr lang="LID4096" smtClean="0"/>
              <a:t>09/11/2021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E4377-245C-4BC1-8CE4-0E9DFE60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E1937-3899-4BA1-A75B-3B5CAC52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5584-4D54-49BF-8016-945731988A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8211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CC817-8101-4E5E-9CE7-57B0ABDEE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B6BF2-868F-48D4-8E82-6DB80C3BE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8F48D-3FC6-4759-AF8E-326A6624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A717-4436-4C63-850B-FF1B227BB207}" type="datetimeFigureOut">
              <a:rPr lang="LID4096" smtClean="0"/>
              <a:t>09/11/2021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7746F-1CAD-4708-899D-B85250158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EF47D-3D01-423B-8902-69FA9D2F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5584-4D54-49BF-8016-945731988A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491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B9DB-35BC-4E8F-98C4-63F094F4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792BC-7A53-4887-96E7-678C391D9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21974-778C-4684-985F-45378E745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79DA6-BFC2-4E43-8563-38F97B40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A717-4436-4C63-850B-FF1B227BB207}" type="datetimeFigureOut">
              <a:rPr lang="LID4096" smtClean="0"/>
              <a:t>09/11/2021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796FB-4639-465F-9317-5F91B5DB0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D6AA5-107A-47A0-9885-E3955611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5584-4D54-49BF-8016-945731988A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092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79706-FCB3-4D32-9253-39FB0C3C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3739D-D7A3-45F3-B918-B5C741427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69BE3-788E-472A-8B80-760C13CDF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AB420B-A1BB-47F9-9C0C-E4EDE329A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5A2A5-E149-4481-BA68-5D216FC21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11CF07-4A38-403F-802C-4CA6185F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A717-4436-4C63-850B-FF1B227BB207}" type="datetimeFigureOut">
              <a:rPr lang="LID4096" smtClean="0"/>
              <a:t>09/11/2021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F1FDFF-094D-4677-B9E7-7B3B6855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6A979-1561-4989-89C6-956DD918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5584-4D54-49BF-8016-945731988A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3665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E2C4-12A5-4E9D-B6FA-C0B67F37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86C60D-6544-47F7-AC02-E3B7EDDC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A717-4436-4C63-850B-FF1B227BB207}" type="datetimeFigureOut">
              <a:rPr lang="LID4096" smtClean="0"/>
              <a:t>09/11/2021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A265E-DBB0-4CD9-89C7-897EA5302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35276-3834-424F-A263-AA336774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5584-4D54-49BF-8016-945731988A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672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B7B300-6D7C-4E93-84D8-A38E63D7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A717-4436-4C63-850B-FF1B227BB207}" type="datetimeFigureOut">
              <a:rPr lang="LID4096" smtClean="0"/>
              <a:t>09/11/2021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531A37-B02E-4E0F-A492-E2D1B746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5D13A-A32E-48B3-90FE-B77B03EA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5584-4D54-49BF-8016-945731988A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35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514AC-3908-4245-A6AC-CF5D42B63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EFFE9-54E8-46FE-A1F4-49B5B60DC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1B2FC-05E3-4663-8C65-4B30D56B8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E50DA-04E1-4895-9F58-AFB2ADFA3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A717-4436-4C63-850B-FF1B227BB207}" type="datetimeFigureOut">
              <a:rPr lang="LID4096" smtClean="0"/>
              <a:t>09/11/2021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9F1F6-FFCC-41B3-810F-E4DBD19B3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E5740-9B22-465A-84AF-9CF2759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5584-4D54-49BF-8016-945731988A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15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A62A-EF98-4D56-A29D-1F31926D2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9C9D6B-DB71-4429-B523-C2537FFB2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5B2AB-ACC2-419E-BFF2-7835E59F4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66DFE-55A5-431A-B67C-6FA5010D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A717-4436-4C63-850B-FF1B227BB207}" type="datetimeFigureOut">
              <a:rPr lang="LID4096" smtClean="0"/>
              <a:t>09/11/2021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34A70-515D-4F68-B052-39D32082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4D4F5-B353-4BCF-846C-6A13DA04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5584-4D54-49BF-8016-945731988A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3069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2F878-F122-491A-8206-77F483DE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5C1C0-5A0A-48F4-8A96-A5E50C1F8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CA3BA-FEB5-46CA-A1A3-A54D0DB3E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1A717-4436-4C63-850B-FF1B227BB207}" type="datetimeFigureOut">
              <a:rPr lang="LID4096" smtClean="0"/>
              <a:t>09/11/2021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37537-6AA8-47A9-9F60-9AF547099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17AA4-F76B-4AC5-9FF3-5B0F11EBF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35584-4D54-49BF-8016-945731988A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779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EF1EF9-0EBB-4750-9838-BEDE83FAFF65}"/>
              </a:ext>
            </a:extLst>
          </p:cNvPr>
          <p:cNvSpPr/>
          <p:nvPr/>
        </p:nvSpPr>
        <p:spPr>
          <a:xfrm>
            <a:off x="511067" y="43814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B8181F-752B-4562-9373-A2CCE4853395}"/>
              </a:ext>
            </a:extLst>
          </p:cNvPr>
          <p:cNvSpPr/>
          <p:nvPr/>
        </p:nvSpPr>
        <p:spPr>
          <a:xfrm>
            <a:off x="511067" y="89534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986A0F-CD0F-42FA-9B82-C58B6F576D41}"/>
              </a:ext>
            </a:extLst>
          </p:cNvPr>
          <p:cNvSpPr/>
          <p:nvPr/>
        </p:nvSpPr>
        <p:spPr>
          <a:xfrm>
            <a:off x="511067" y="135254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E5FCD5-F5BC-4875-9F07-5EF7E28AEE6D}"/>
              </a:ext>
            </a:extLst>
          </p:cNvPr>
          <p:cNvSpPr/>
          <p:nvPr/>
        </p:nvSpPr>
        <p:spPr>
          <a:xfrm>
            <a:off x="968267" y="43814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93DA15-50BC-4663-AE09-B8A1F1B2CD1B}"/>
              </a:ext>
            </a:extLst>
          </p:cNvPr>
          <p:cNvSpPr/>
          <p:nvPr/>
        </p:nvSpPr>
        <p:spPr>
          <a:xfrm>
            <a:off x="968267" y="89534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0A3AB6-0322-4B96-BD78-FEC677144FC0}"/>
              </a:ext>
            </a:extLst>
          </p:cNvPr>
          <p:cNvSpPr/>
          <p:nvPr/>
        </p:nvSpPr>
        <p:spPr>
          <a:xfrm>
            <a:off x="968267" y="1352549"/>
            <a:ext cx="457200" cy="457200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A51DC7-8F51-4416-B8EB-8B3ED32ECDAF}"/>
              </a:ext>
            </a:extLst>
          </p:cNvPr>
          <p:cNvSpPr/>
          <p:nvPr/>
        </p:nvSpPr>
        <p:spPr>
          <a:xfrm>
            <a:off x="1425467" y="43814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18F5DD-D8AC-4A09-BBE9-58321BE817B8}"/>
              </a:ext>
            </a:extLst>
          </p:cNvPr>
          <p:cNvSpPr/>
          <p:nvPr/>
        </p:nvSpPr>
        <p:spPr>
          <a:xfrm>
            <a:off x="1425467" y="895349"/>
            <a:ext cx="457200" cy="457200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A3C5A3-079E-47F5-953D-C91C66384B4A}"/>
              </a:ext>
            </a:extLst>
          </p:cNvPr>
          <p:cNvSpPr/>
          <p:nvPr/>
        </p:nvSpPr>
        <p:spPr>
          <a:xfrm>
            <a:off x="1425467" y="1352549"/>
            <a:ext cx="457200" cy="457200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A22428-4946-44E8-BB54-BC4759CC1BB6}"/>
              </a:ext>
            </a:extLst>
          </p:cNvPr>
          <p:cNvSpPr/>
          <p:nvPr/>
        </p:nvSpPr>
        <p:spPr>
          <a:xfrm>
            <a:off x="1882667" y="43814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777CAB-E55E-4FA6-8CE3-5CB5E828E094}"/>
              </a:ext>
            </a:extLst>
          </p:cNvPr>
          <p:cNvSpPr/>
          <p:nvPr/>
        </p:nvSpPr>
        <p:spPr>
          <a:xfrm>
            <a:off x="1882667" y="895349"/>
            <a:ext cx="457200" cy="457200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578891-8F9F-4AB6-8DB4-131824282BED}"/>
              </a:ext>
            </a:extLst>
          </p:cNvPr>
          <p:cNvSpPr/>
          <p:nvPr/>
        </p:nvSpPr>
        <p:spPr>
          <a:xfrm>
            <a:off x="1882667" y="1352549"/>
            <a:ext cx="4572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1E91D-46C7-4F83-88DA-CC713253C363}"/>
              </a:ext>
            </a:extLst>
          </p:cNvPr>
          <p:cNvSpPr/>
          <p:nvPr/>
        </p:nvSpPr>
        <p:spPr>
          <a:xfrm>
            <a:off x="2339867" y="43814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CF3BBB-BFE4-4586-B010-C19A1ED54266}"/>
              </a:ext>
            </a:extLst>
          </p:cNvPr>
          <p:cNvSpPr/>
          <p:nvPr/>
        </p:nvSpPr>
        <p:spPr>
          <a:xfrm>
            <a:off x="2339867" y="895349"/>
            <a:ext cx="457200" cy="457200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91B474-D04E-42E3-A450-B8BD825F33A0}"/>
              </a:ext>
            </a:extLst>
          </p:cNvPr>
          <p:cNvSpPr/>
          <p:nvPr/>
        </p:nvSpPr>
        <p:spPr>
          <a:xfrm>
            <a:off x="2339867" y="1352549"/>
            <a:ext cx="457200" cy="457200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07D370-AFBE-44F0-88CB-EAF02C794908}"/>
              </a:ext>
            </a:extLst>
          </p:cNvPr>
          <p:cNvSpPr/>
          <p:nvPr/>
        </p:nvSpPr>
        <p:spPr>
          <a:xfrm>
            <a:off x="2797067" y="43814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6448E9-1953-498E-8170-55734184C60D}"/>
              </a:ext>
            </a:extLst>
          </p:cNvPr>
          <p:cNvSpPr/>
          <p:nvPr/>
        </p:nvSpPr>
        <p:spPr>
          <a:xfrm>
            <a:off x="2797067" y="89534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F47C04-CB3C-496C-BC09-C02ADA369D55}"/>
              </a:ext>
            </a:extLst>
          </p:cNvPr>
          <p:cNvSpPr/>
          <p:nvPr/>
        </p:nvSpPr>
        <p:spPr>
          <a:xfrm>
            <a:off x="2797067" y="1352549"/>
            <a:ext cx="457200" cy="457200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5F8743-A2B3-4A25-9A45-995DB55B7965}"/>
              </a:ext>
            </a:extLst>
          </p:cNvPr>
          <p:cNvSpPr/>
          <p:nvPr/>
        </p:nvSpPr>
        <p:spPr>
          <a:xfrm>
            <a:off x="511067" y="180974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E3CA87-8685-4D29-9784-706461FF8160}"/>
              </a:ext>
            </a:extLst>
          </p:cNvPr>
          <p:cNvSpPr/>
          <p:nvPr/>
        </p:nvSpPr>
        <p:spPr>
          <a:xfrm>
            <a:off x="511067" y="226694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6183B1-BD8E-43F6-A54F-4960670CF96A}"/>
              </a:ext>
            </a:extLst>
          </p:cNvPr>
          <p:cNvSpPr/>
          <p:nvPr/>
        </p:nvSpPr>
        <p:spPr>
          <a:xfrm>
            <a:off x="511067" y="272414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5E849D-227A-449B-91E3-E7C9AAC192BD}"/>
              </a:ext>
            </a:extLst>
          </p:cNvPr>
          <p:cNvSpPr/>
          <p:nvPr/>
        </p:nvSpPr>
        <p:spPr>
          <a:xfrm>
            <a:off x="968267" y="1809749"/>
            <a:ext cx="457200" cy="457200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266E6E-2A25-491F-BAB1-912580C1D891}"/>
              </a:ext>
            </a:extLst>
          </p:cNvPr>
          <p:cNvSpPr/>
          <p:nvPr/>
        </p:nvSpPr>
        <p:spPr>
          <a:xfrm>
            <a:off x="968267" y="2266949"/>
            <a:ext cx="457200" cy="457200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EF958B-D0A8-4E52-98AA-081328521141}"/>
              </a:ext>
            </a:extLst>
          </p:cNvPr>
          <p:cNvSpPr/>
          <p:nvPr/>
        </p:nvSpPr>
        <p:spPr>
          <a:xfrm>
            <a:off x="968267" y="272414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4D00BE-00F1-4D3C-B7EB-C44B739D4E1F}"/>
              </a:ext>
            </a:extLst>
          </p:cNvPr>
          <p:cNvSpPr/>
          <p:nvPr/>
        </p:nvSpPr>
        <p:spPr>
          <a:xfrm>
            <a:off x="1425467" y="1809749"/>
            <a:ext cx="4572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E930C6-9683-43E3-ADD9-032C1FB6B424}"/>
              </a:ext>
            </a:extLst>
          </p:cNvPr>
          <p:cNvSpPr/>
          <p:nvPr/>
        </p:nvSpPr>
        <p:spPr>
          <a:xfrm>
            <a:off x="1425467" y="2266949"/>
            <a:ext cx="457200" cy="457200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8FD989-BEEB-44A9-9D87-6A9D2D52D1EE}"/>
              </a:ext>
            </a:extLst>
          </p:cNvPr>
          <p:cNvSpPr/>
          <p:nvPr/>
        </p:nvSpPr>
        <p:spPr>
          <a:xfrm>
            <a:off x="1425467" y="2724149"/>
            <a:ext cx="457200" cy="457200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A0B519-B8B8-48B2-A02B-F915DE556490}"/>
              </a:ext>
            </a:extLst>
          </p:cNvPr>
          <p:cNvSpPr/>
          <p:nvPr/>
        </p:nvSpPr>
        <p:spPr>
          <a:xfrm>
            <a:off x="1882667" y="1809749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B25E0A-C2AA-4683-9C27-D5A8B4AED725}"/>
              </a:ext>
            </a:extLst>
          </p:cNvPr>
          <p:cNvSpPr/>
          <p:nvPr/>
        </p:nvSpPr>
        <p:spPr>
          <a:xfrm>
            <a:off x="1882667" y="2266949"/>
            <a:ext cx="4572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D83A1F-0DA2-4D73-89A6-C7944C506BD0}"/>
              </a:ext>
            </a:extLst>
          </p:cNvPr>
          <p:cNvSpPr/>
          <p:nvPr/>
        </p:nvSpPr>
        <p:spPr>
          <a:xfrm>
            <a:off x="1882667" y="2724149"/>
            <a:ext cx="457200" cy="457200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E631AE-9239-4D0B-8568-AE7E29EB2861}"/>
              </a:ext>
            </a:extLst>
          </p:cNvPr>
          <p:cNvSpPr/>
          <p:nvPr/>
        </p:nvSpPr>
        <p:spPr>
          <a:xfrm>
            <a:off x="2339867" y="1809749"/>
            <a:ext cx="4572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E93F49-C5E4-4FF2-B846-7F36B39CE71C}"/>
              </a:ext>
            </a:extLst>
          </p:cNvPr>
          <p:cNvSpPr/>
          <p:nvPr/>
        </p:nvSpPr>
        <p:spPr>
          <a:xfrm>
            <a:off x="2339867" y="2266949"/>
            <a:ext cx="457200" cy="457200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D8F594-39F9-46CA-B2BB-2B14C43C9E69}"/>
              </a:ext>
            </a:extLst>
          </p:cNvPr>
          <p:cNvSpPr/>
          <p:nvPr/>
        </p:nvSpPr>
        <p:spPr>
          <a:xfrm>
            <a:off x="2339867" y="2724149"/>
            <a:ext cx="457200" cy="457200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5CC441C-EB07-47E5-B974-3F0ED71815FF}"/>
              </a:ext>
            </a:extLst>
          </p:cNvPr>
          <p:cNvSpPr/>
          <p:nvPr/>
        </p:nvSpPr>
        <p:spPr>
          <a:xfrm>
            <a:off x="2797067" y="1809749"/>
            <a:ext cx="457200" cy="457200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802A38-7CD9-4AB4-BA94-ACD25D681C2B}"/>
              </a:ext>
            </a:extLst>
          </p:cNvPr>
          <p:cNvSpPr/>
          <p:nvPr/>
        </p:nvSpPr>
        <p:spPr>
          <a:xfrm>
            <a:off x="2797067" y="2266949"/>
            <a:ext cx="457200" cy="457200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20A701E-CAE7-4E04-BDFE-6A8E7241EB82}"/>
              </a:ext>
            </a:extLst>
          </p:cNvPr>
          <p:cNvSpPr/>
          <p:nvPr/>
        </p:nvSpPr>
        <p:spPr>
          <a:xfrm>
            <a:off x="2797067" y="272414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2F538F6-D3D4-463D-AC4C-790D74D16E5D}"/>
              </a:ext>
            </a:extLst>
          </p:cNvPr>
          <p:cNvSpPr/>
          <p:nvPr/>
        </p:nvSpPr>
        <p:spPr>
          <a:xfrm>
            <a:off x="511067" y="318134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ABC4BE4-63C9-41B3-9B4E-30CCC843B63B}"/>
              </a:ext>
            </a:extLst>
          </p:cNvPr>
          <p:cNvSpPr/>
          <p:nvPr/>
        </p:nvSpPr>
        <p:spPr>
          <a:xfrm>
            <a:off x="968267" y="318134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0BA44F4-0E16-4369-A543-184885DB50F8}"/>
              </a:ext>
            </a:extLst>
          </p:cNvPr>
          <p:cNvSpPr/>
          <p:nvPr/>
        </p:nvSpPr>
        <p:spPr>
          <a:xfrm>
            <a:off x="1425467" y="318134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989506F-BF80-4F54-A8C7-A49087CC2E96}"/>
              </a:ext>
            </a:extLst>
          </p:cNvPr>
          <p:cNvSpPr/>
          <p:nvPr/>
        </p:nvSpPr>
        <p:spPr>
          <a:xfrm>
            <a:off x="1882667" y="318134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C47795-E90D-422E-9E7D-E6EBFB14E77B}"/>
              </a:ext>
            </a:extLst>
          </p:cNvPr>
          <p:cNvSpPr/>
          <p:nvPr/>
        </p:nvSpPr>
        <p:spPr>
          <a:xfrm>
            <a:off x="2339867" y="318134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324C33-8D23-49D2-9A4F-C81381A92603}"/>
              </a:ext>
            </a:extLst>
          </p:cNvPr>
          <p:cNvSpPr/>
          <p:nvPr/>
        </p:nvSpPr>
        <p:spPr>
          <a:xfrm>
            <a:off x="2797067" y="318134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698E8B-C807-4FDC-A5EB-E91C678BAE56}"/>
              </a:ext>
            </a:extLst>
          </p:cNvPr>
          <p:cNvSpPr/>
          <p:nvPr/>
        </p:nvSpPr>
        <p:spPr>
          <a:xfrm>
            <a:off x="3254267" y="43814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E58FF44-7E2E-44D8-8401-6F7CCAA9272E}"/>
              </a:ext>
            </a:extLst>
          </p:cNvPr>
          <p:cNvSpPr/>
          <p:nvPr/>
        </p:nvSpPr>
        <p:spPr>
          <a:xfrm>
            <a:off x="3254267" y="89534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D6EDA88-7784-4F80-A80A-6D0FD66B1790}"/>
              </a:ext>
            </a:extLst>
          </p:cNvPr>
          <p:cNvSpPr/>
          <p:nvPr/>
        </p:nvSpPr>
        <p:spPr>
          <a:xfrm>
            <a:off x="3254267" y="135254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F1219AF-A34B-4411-AC1E-DAA57953EEF6}"/>
              </a:ext>
            </a:extLst>
          </p:cNvPr>
          <p:cNvSpPr/>
          <p:nvPr/>
        </p:nvSpPr>
        <p:spPr>
          <a:xfrm>
            <a:off x="3254267" y="180974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FEF1D6-F1FD-4593-B998-3CB5741FF239}"/>
              </a:ext>
            </a:extLst>
          </p:cNvPr>
          <p:cNvSpPr/>
          <p:nvPr/>
        </p:nvSpPr>
        <p:spPr>
          <a:xfrm>
            <a:off x="3254267" y="226694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696A289-CED9-4C16-AAA6-49685CA5D49E}"/>
              </a:ext>
            </a:extLst>
          </p:cNvPr>
          <p:cNvSpPr/>
          <p:nvPr/>
        </p:nvSpPr>
        <p:spPr>
          <a:xfrm>
            <a:off x="3254267" y="272414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94294BD-2068-4DC0-A66E-F457710E7709}"/>
              </a:ext>
            </a:extLst>
          </p:cNvPr>
          <p:cNvSpPr/>
          <p:nvPr/>
        </p:nvSpPr>
        <p:spPr>
          <a:xfrm>
            <a:off x="3254267" y="318134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77" name="Flowchart: Preparation 76">
            <a:extLst>
              <a:ext uri="{FF2B5EF4-FFF2-40B4-BE49-F238E27FC236}">
                <a16:creationId xmlns:a16="http://schemas.microsoft.com/office/drawing/2014/main" id="{3D8EC76A-F614-4748-B7C6-6AB4335906FA}"/>
              </a:ext>
            </a:extLst>
          </p:cNvPr>
          <p:cNvSpPr/>
          <p:nvPr/>
        </p:nvSpPr>
        <p:spPr>
          <a:xfrm>
            <a:off x="4108343" y="485447"/>
            <a:ext cx="457200" cy="4572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8" name="Flowchart: Preparation 77">
            <a:extLst>
              <a:ext uri="{FF2B5EF4-FFF2-40B4-BE49-F238E27FC236}">
                <a16:creationId xmlns:a16="http://schemas.microsoft.com/office/drawing/2014/main" id="{7ED322A5-30A9-4EF7-9046-3A77022B90DD}"/>
              </a:ext>
            </a:extLst>
          </p:cNvPr>
          <p:cNvSpPr/>
          <p:nvPr/>
        </p:nvSpPr>
        <p:spPr>
          <a:xfrm rot="630884">
            <a:off x="4441718" y="714047"/>
            <a:ext cx="457200" cy="4572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9" name="Flowchart: Preparation 78">
            <a:extLst>
              <a:ext uri="{FF2B5EF4-FFF2-40B4-BE49-F238E27FC236}">
                <a16:creationId xmlns:a16="http://schemas.microsoft.com/office/drawing/2014/main" id="{EB9A630E-3AE0-4C4F-819D-123195DB1EA4}"/>
              </a:ext>
            </a:extLst>
          </p:cNvPr>
          <p:cNvSpPr/>
          <p:nvPr/>
        </p:nvSpPr>
        <p:spPr>
          <a:xfrm>
            <a:off x="4108343" y="942647"/>
            <a:ext cx="457200" cy="4572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0" name="Flowchart: Preparation 79">
            <a:extLst>
              <a:ext uri="{FF2B5EF4-FFF2-40B4-BE49-F238E27FC236}">
                <a16:creationId xmlns:a16="http://schemas.microsoft.com/office/drawing/2014/main" id="{F698D658-BF1B-4765-8BD7-2B633521A861}"/>
              </a:ext>
            </a:extLst>
          </p:cNvPr>
          <p:cNvSpPr/>
          <p:nvPr/>
        </p:nvSpPr>
        <p:spPr>
          <a:xfrm rot="20047207">
            <a:off x="4451464" y="1133368"/>
            <a:ext cx="457200" cy="4572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1" name="Flowchart: Preparation 80">
            <a:extLst>
              <a:ext uri="{FF2B5EF4-FFF2-40B4-BE49-F238E27FC236}">
                <a16:creationId xmlns:a16="http://schemas.microsoft.com/office/drawing/2014/main" id="{FD19E28A-463C-4A28-891A-F15E2DF6DFB8}"/>
              </a:ext>
            </a:extLst>
          </p:cNvPr>
          <p:cNvSpPr/>
          <p:nvPr/>
        </p:nvSpPr>
        <p:spPr>
          <a:xfrm>
            <a:off x="4775093" y="485447"/>
            <a:ext cx="457200" cy="4572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2" name="Flowchart: Preparation 81">
            <a:extLst>
              <a:ext uri="{FF2B5EF4-FFF2-40B4-BE49-F238E27FC236}">
                <a16:creationId xmlns:a16="http://schemas.microsoft.com/office/drawing/2014/main" id="{092C6B9B-7188-45FE-BE28-031BA90BEF7B}"/>
              </a:ext>
            </a:extLst>
          </p:cNvPr>
          <p:cNvSpPr/>
          <p:nvPr/>
        </p:nvSpPr>
        <p:spPr>
          <a:xfrm rot="1874818">
            <a:off x="4767512" y="920569"/>
            <a:ext cx="506453" cy="457200"/>
          </a:xfrm>
          <a:prstGeom prst="flowChartPreparation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3" name="Flowchart: Preparation 82">
            <a:extLst>
              <a:ext uri="{FF2B5EF4-FFF2-40B4-BE49-F238E27FC236}">
                <a16:creationId xmlns:a16="http://schemas.microsoft.com/office/drawing/2014/main" id="{EB09092A-7416-4BD0-B4FB-6042B3A44DE8}"/>
              </a:ext>
            </a:extLst>
          </p:cNvPr>
          <p:cNvSpPr/>
          <p:nvPr/>
        </p:nvSpPr>
        <p:spPr>
          <a:xfrm rot="630884">
            <a:off x="5117993" y="1133368"/>
            <a:ext cx="457200" cy="457200"/>
          </a:xfrm>
          <a:prstGeom prst="flowChartPreparation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4" name="Flowchart: Preparation 83">
            <a:extLst>
              <a:ext uri="{FF2B5EF4-FFF2-40B4-BE49-F238E27FC236}">
                <a16:creationId xmlns:a16="http://schemas.microsoft.com/office/drawing/2014/main" id="{36013E76-5CFF-432B-A623-CDF31B47B129}"/>
              </a:ext>
            </a:extLst>
          </p:cNvPr>
          <p:cNvSpPr/>
          <p:nvPr/>
        </p:nvSpPr>
        <p:spPr>
          <a:xfrm>
            <a:off x="4784618" y="1352443"/>
            <a:ext cx="457200" cy="4572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5" name="Flowchart: Preparation 84">
            <a:extLst>
              <a:ext uri="{FF2B5EF4-FFF2-40B4-BE49-F238E27FC236}">
                <a16:creationId xmlns:a16="http://schemas.microsoft.com/office/drawing/2014/main" id="{A58B5016-2D62-4B8E-B34B-E7B7FEB8229E}"/>
              </a:ext>
            </a:extLst>
          </p:cNvPr>
          <p:cNvSpPr/>
          <p:nvPr/>
        </p:nvSpPr>
        <p:spPr>
          <a:xfrm rot="18451809">
            <a:off x="5127739" y="1514853"/>
            <a:ext cx="457200" cy="457200"/>
          </a:xfrm>
          <a:prstGeom prst="flowChartPreparation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6" name="Flowchart: Preparation 85">
            <a:extLst>
              <a:ext uri="{FF2B5EF4-FFF2-40B4-BE49-F238E27FC236}">
                <a16:creationId xmlns:a16="http://schemas.microsoft.com/office/drawing/2014/main" id="{87F988A6-EC32-4737-9C15-DFC48E1D9699}"/>
              </a:ext>
            </a:extLst>
          </p:cNvPr>
          <p:cNvSpPr/>
          <p:nvPr/>
        </p:nvSpPr>
        <p:spPr>
          <a:xfrm>
            <a:off x="5464024" y="968048"/>
            <a:ext cx="457200" cy="457200"/>
          </a:xfrm>
          <a:prstGeom prst="flowChartPreparation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7" name="Flowchart: Preparation 86">
            <a:extLst>
              <a:ext uri="{FF2B5EF4-FFF2-40B4-BE49-F238E27FC236}">
                <a16:creationId xmlns:a16="http://schemas.microsoft.com/office/drawing/2014/main" id="{A6CC0F8C-4135-4878-9095-75702DC24D09}"/>
              </a:ext>
            </a:extLst>
          </p:cNvPr>
          <p:cNvSpPr/>
          <p:nvPr/>
        </p:nvSpPr>
        <p:spPr>
          <a:xfrm rot="20193981">
            <a:off x="4132909" y="1399847"/>
            <a:ext cx="457200" cy="4572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8" name="Flowchart: Preparation 87">
            <a:extLst>
              <a:ext uri="{FF2B5EF4-FFF2-40B4-BE49-F238E27FC236}">
                <a16:creationId xmlns:a16="http://schemas.microsoft.com/office/drawing/2014/main" id="{75D35BE0-33EA-49E2-AE53-E2F129FDE9B1}"/>
              </a:ext>
            </a:extLst>
          </p:cNvPr>
          <p:cNvSpPr/>
          <p:nvPr/>
        </p:nvSpPr>
        <p:spPr>
          <a:xfrm rot="630884">
            <a:off x="4462795" y="1551591"/>
            <a:ext cx="457200" cy="457200"/>
          </a:xfrm>
          <a:prstGeom prst="flowChartPreparation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9" name="Flowchart: Preparation 88">
            <a:extLst>
              <a:ext uri="{FF2B5EF4-FFF2-40B4-BE49-F238E27FC236}">
                <a16:creationId xmlns:a16="http://schemas.microsoft.com/office/drawing/2014/main" id="{BE7767F8-12C9-4F4D-8D5D-07482C1590F7}"/>
              </a:ext>
            </a:extLst>
          </p:cNvPr>
          <p:cNvSpPr/>
          <p:nvPr/>
        </p:nvSpPr>
        <p:spPr>
          <a:xfrm>
            <a:off x="4136484" y="1793858"/>
            <a:ext cx="457200" cy="4572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0" name="Flowchart: Preparation 89">
            <a:extLst>
              <a:ext uri="{FF2B5EF4-FFF2-40B4-BE49-F238E27FC236}">
                <a16:creationId xmlns:a16="http://schemas.microsoft.com/office/drawing/2014/main" id="{114FC45D-DAC4-4F62-9C79-4AE2D3AC416A}"/>
              </a:ext>
            </a:extLst>
          </p:cNvPr>
          <p:cNvSpPr/>
          <p:nvPr/>
        </p:nvSpPr>
        <p:spPr>
          <a:xfrm>
            <a:off x="4500548" y="1937387"/>
            <a:ext cx="457200" cy="457200"/>
          </a:xfrm>
          <a:prstGeom prst="flowChartPreparation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1" name="Flowchart: Preparation 90">
            <a:extLst>
              <a:ext uri="{FF2B5EF4-FFF2-40B4-BE49-F238E27FC236}">
                <a16:creationId xmlns:a16="http://schemas.microsoft.com/office/drawing/2014/main" id="{0456F7B1-1BAE-48D1-9854-11E64FFEE811}"/>
              </a:ext>
            </a:extLst>
          </p:cNvPr>
          <p:cNvSpPr/>
          <p:nvPr/>
        </p:nvSpPr>
        <p:spPr>
          <a:xfrm rot="20047207">
            <a:off x="4861473" y="1765101"/>
            <a:ext cx="457200" cy="4572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2" name="Flowchart: Preparation 91">
            <a:extLst>
              <a:ext uri="{FF2B5EF4-FFF2-40B4-BE49-F238E27FC236}">
                <a16:creationId xmlns:a16="http://schemas.microsoft.com/office/drawing/2014/main" id="{33D8860C-5096-4E27-AB83-5FCD47554780}"/>
              </a:ext>
            </a:extLst>
          </p:cNvPr>
          <p:cNvSpPr/>
          <p:nvPr/>
        </p:nvSpPr>
        <p:spPr>
          <a:xfrm>
            <a:off x="4170725" y="2232592"/>
            <a:ext cx="457200" cy="4572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3" name="Flowchart: Preparation 92">
            <a:extLst>
              <a:ext uri="{FF2B5EF4-FFF2-40B4-BE49-F238E27FC236}">
                <a16:creationId xmlns:a16="http://schemas.microsoft.com/office/drawing/2014/main" id="{9FFA7561-26D7-4A1D-B270-7ABEAA85EBB5}"/>
              </a:ext>
            </a:extLst>
          </p:cNvPr>
          <p:cNvSpPr/>
          <p:nvPr/>
        </p:nvSpPr>
        <p:spPr>
          <a:xfrm rot="20047207">
            <a:off x="5239184" y="1850423"/>
            <a:ext cx="457200" cy="375258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9061D8BE-CC9E-42B6-B1DB-9B49BD892023}"/>
              </a:ext>
            </a:extLst>
          </p:cNvPr>
          <p:cNvSpPr/>
          <p:nvPr/>
        </p:nvSpPr>
        <p:spPr>
          <a:xfrm rot="630884">
            <a:off x="5147190" y="691729"/>
            <a:ext cx="457200" cy="457200"/>
          </a:xfrm>
          <a:prstGeom prst="flowChartPreparation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6B9001FE-79F9-4B51-9F40-6E22E27952F0}"/>
              </a:ext>
            </a:extLst>
          </p:cNvPr>
          <p:cNvSpPr/>
          <p:nvPr/>
        </p:nvSpPr>
        <p:spPr>
          <a:xfrm rot="20757099">
            <a:off x="5452014" y="533689"/>
            <a:ext cx="457200" cy="4572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6" name="Flowchart: Preparation 95">
            <a:extLst>
              <a:ext uri="{FF2B5EF4-FFF2-40B4-BE49-F238E27FC236}">
                <a16:creationId xmlns:a16="http://schemas.microsoft.com/office/drawing/2014/main" id="{A1334E8D-8693-4CE5-AE5A-29F1C3DFBF3D}"/>
              </a:ext>
            </a:extLst>
          </p:cNvPr>
          <p:cNvSpPr/>
          <p:nvPr/>
        </p:nvSpPr>
        <p:spPr>
          <a:xfrm>
            <a:off x="4502138" y="2348036"/>
            <a:ext cx="457200" cy="4572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7" name="Flowchart: Preparation 96">
            <a:extLst>
              <a:ext uri="{FF2B5EF4-FFF2-40B4-BE49-F238E27FC236}">
                <a16:creationId xmlns:a16="http://schemas.microsoft.com/office/drawing/2014/main" id="{D83A2F6A-6C4E-41F9-8C39-B981118A3397}"/>
              </a:ext>
            </a:extLst>
          </p:cNvPr>
          <p:cNvSpPr/>
          <p:nvPr/>
        </p:nvSpPr>
        <p:spPr>
          <a:xfrm rot="19529547">
            <a:off x="4845756" y="2132885"/>
            <a:ext cx="497719" cy="375258"/>
          </a:xfrm>
          <a:prstGeom prst="flowChartPreparation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8" name="Flowchart: Preparation 97">
            <a:extLst>
              <a:ext uri="{FF2B5EF4-FFF2-40B4-BE49-F238E27FC236}">
                <a16:creationId xmlns:a16="http://schemas.microsoft.com/office/drawing/2014/main" id="{816B7E46-DFA7-4C42-8E9F-4BB4AF814A07}"/>
              </a:ext>
            </a:extLst>
          </p:cNvPr>
          <p:cNvSpPr/>
          <p:nvPr/>
        </p:nvSpPr>
        <p:spPr>
          <a:xfrm rot="630884">
            <a:off x="4869917" y="2419175"/>
            <a:ext cx="457200" cy="457200"/>
          </a:xfrm>
          <a:prstGeom prst="flowChartPreparation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74C79842-89C0-4916-A927-C10C88EC9982}"/>
              </a:ext>
            </a:extLst>
          </p:cNvPr>
          <p:cNvSpPr/>
          <p:nvPr/>
        </p:nvSpPr>
        <p:spPr>
          <a:xfrm rot="20757099">
            <a:off x="5174759" y="2178814"/>
            <a:ext cx="457200" cy="457200"/>
          </a:xfrm>
          <a:prstGeom prst="flowChartPreparation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A7BA76D8-0012-431E-857C-8E2A082DCA3E}"/>
              </a:ext>
            </a:extLst>
          </p:cNvPr>
          <p:cNvSpPr/>
          <p:nvPr/>
        </p:nvSpPr>
        <p:spPr>
          <a:xfrm rot="20047207">
            <a:off x="5491912" y="2057796"/>
            <a:ext cx="457200" cy="4572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2" name="Flowchart: Preparation 101">
            <a:extLst>
              <a:ext uri="{FF2B5EF4-FFF2-40B4-BE49-F238E27FC236}">
                <a16:creationId xmlns:a16="http://schemas.microsoft.com/office/drawing/2014/main" id="{543BDB0D-C07C-478D-ADA6-19AAAF806E52}"/>
              </a:ext>
            </a:extLst>
          </p:cNvPr>
          <p:cNvSpPr/>
          <p:nvPr/>
        </p:nvSpPr>
        <p:spPr>
          <a:xfrm rot="630884">
            <a:off x="5443872" y="1401065"/>
            <a:ext cx="457200" cy="457200"/>
          </a:xfrm>
          <a:prstGeom prst="flowChartPreparation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576E6853-75EB-4FCD-910D-CC663D60D5D9}"/>
              </a:ext>
            </a:extLst>
          </p:cNvPr>
          <p:cNvSpPr/>
          <p:nvPr/>
        </p:nvSpPr>
        <p:spPr>
          <a:xfrm rot="5400000">
            <a:off x="5460622" y="2419175"/>
            <a:ext cx="457200" cy="457200"/>
          </a:xfrm>
          <a:prstGeom prst="flowChartPreparation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4" name="Flowchart: Preparation 103">
            <a:extLst>
              <a:ext uri="{FF2B5EF4-FFF2-40B4-BE49-F238E27FC236}">
                <a16:creationId xmlns:a16="http://schemas.microsoft.com/office/drawing/2014/main" id="{8D80ECA2-4493-486F-8575-EF7E30831F48}"/>
              </a:ext>
            </a:extLst>
          </p:cNvPr>
          <p:cNvSpPr/>
          <p:nvPr/>
        </p:nvSpPr>
        <p:spPr>
          <a:xfrm>
            <a:off x="5763896" y="556263"/>
            <a:ext cx="457200" cy="4572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5" name="Flowchart: Preparation 104">
            <a:extLst>
              <a:ext uri="{FF2B5EF4-FFF2-40B4-BE49-F238E27FC236}">
                <a16:creationId xmlns:a16="http://schemas.microsoft.com/office/drawing/2014/main" id="{4BDE6DA2-C479-49F0-8633-F966287957BE}"/>
              </a:ext>
            </a:extLst>
          </p:cNvPr>
          <p:cNvSpPr/>
          <p:nvPr/>
        </p:nvSpPr>
        <p:spPr>
          <a:xfrm rot="20047207">
            <a:off x="5734280" y="956395"/>
            <a:ext cx="457200" cy="457200"/>
          </a:xfrm>
          <a:prstGeom prst="flowChartPreparation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6" name="Flowchart: Preparation 105">
            <a:extLst>
              <a:ext uri="{FF2B5EF4-FFF2-40B4-BE49-F238E27FC236}">
                <a16:creationId xmlns:a16="http://schemas.microsoft.com/office/drawing/2014/main" id="{61F837A1-0043-4CD1-963B-17E9D598E20E}"/>
              </a:ext>
            </a:extLst>
          </p:cNvPr>
          <p:cNvSpPr/>
          <p:nvPr/>
        </p:nvSpPr>
        <p:spPr>
          <a:xfrm rot="4184067">
            <a:off x="5765384" y="1324265"/>
            <a:ext cx="497719" cy="375258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7" name="Flowchart: Preparation 106">
            <a:extLst>
              <a:ext uri="{FF2B5EF4-FFF2-40B4-BE49-F238E27FC236}">
                <a16:creationId xmlns:a16="http://schemas.microsoft.com/office/drawing/2014/main" id="{1B751726-8A40-4A1F-A99A-18C6729FFA67}"/>
              </a:ext>
            </a:extLst>
          </p:cNvPr>
          <p:cNvSpPr/>
          <p:nvPr/>
        </p:nvSpPr>
        <p:spPr>
          <a:xfrm rot="630884">
            <a:off x="5849195" y="1622995"/>
            <a:ext cx="457200" cy="4572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8" name="Flowchart: Preparation 107">
            <a:extLst>
              <a:ext uri="{FF2B5EF4-FFF2-40B4-BE49-F238E27FC236}">
                <a16:creationId xmlns:a16="http://schemas.microsoft.com/office/drawing/2014/main" id="{08A79FF4-3A88-4263-B9B6-A2DAF3841C2C}"/>
              </a:ext>
            </a:extLst>
          </p:cNvPr>
          <p:cNvSpPr/>
          <p:nvPr/>
        </p:nvSpPr>
        <p:spPr>
          <a:xfrm rot="630884">
            <a:off x="5746115" y="1945666"/>
            <a:ext cx="457200" cy="4572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9" name="Flowchart: Preparation 108">
            <a:extLst>
              <a:ext uri="{FF2B5EF4-FFF2-40B4-BE49-F238E27FC236}">
                <a16:creationId xmlns:a16="http://schemas.microsoft.com/office/drawing/2014/main" id="{E54C50B2-3674-4DA3-929D-8661564C5722}"/>
              </a:ext>
            </a:extLst>
          </p:cNvPr>
          <p:cNvSpPr/>
          <p:nvPr/>
        </p:nvSpPr>
        <p:spPr>
          <a:xfrm>
            <a:off x="5806775" y="2287695"/>
            <a:ext cx="457200" cy="457200"/>
          </a:xfrm>
          <a:prstGeom prst="flowChartPreparation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" name="Flowchart: Preparation 109">
            <a:extLst>
              <a:ext uri="{FF2B5EF4-FFF2-40B4-BE49-F238E27FC236}">
                <a16:creationId xmlns:a16="http://schemas.microsoft.com/office/drawing/2014/main" id="{7E2A8780-0732-4F36-94B6-69A25058732D}"/>
              </a:ext>
            </a:extLst>
          </p:cNvPr>
          <p:cNvSpPr/>
          <p:nvPr/>
        </p:nvSpPr>
        <p:spPr>
          <a:xfrm>
            <a:off x="5124115" y="2639901"/>
            <a:ext cx="457200" cy="457200"/>
          </a:xfrm>
          <a:prstGeom prst="flowChartPreparation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1" name="Flowchart: Preparation 110">
            <a:extLst>
              <a:ext uri="{FF2B5EF4-FFF2-40B4-BE49-F238E27FC236}">
                <a16:creationId xmlns:a16="http://schemas.microsoft.com/office/drawing/2014/main" id="{604CF8D4-8312-4545-8282-45B05649E46F}"/>
              </a:ext>
            </a:extLst>
          </p:cNvPr>
          <p:cNvSpPr/>
          <p:nvPr/>
        </p:nvSpPr>
        <p:spPr>
          <a:xfrm rot="20047207">
            <a:off x="5467236" y="2830622"/>
            <a:ext cx="457200" cy="4572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12" name="Flowchart: Preparation 111">
            <a:extLst>
              <a:ext uri="{FF2B5EF4-FFF2-40B4-BE49-F238E27FC236}">
                <a16:creationId xmlns:a16="http://schemas.microsoft.com/office/drawing/2014/main" id="{6406E902-DDD0-4B81-86D4-4CB71AC768F3}"/>
              </a:ext>
            </a:extLst>
          </p:cNvPr>
          <p:cNvSpPr/>
          <p:nvPr/>
        </p:nvSpPr>
        <p:spPr>
          <a:xfrm rot="630884">
            <a:off x="6133765" y="2830622"/>
            <a:ext cx="457200" cy="4572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13" name="Flowchart: Preparation 112">
            <a:extLst>
              <a:ext uri="{FF2B5EF4-FFF2-40B4-BE49-F238E27FC236}">
                <a16:creationId xmlns:a16="http://schemas.microsoft.com/office/drawing/2014/main" id="{736D66A3-A0EC-4B9B-AB21-3DA4D2739761}"/>
              </a:ext>
            </a:extLst>
          </p:cNvPr>
          <p:cNvSpPr/>
          <p:nvPr/>
        </p:nvSpPr>
        <p:spPr>
          <a:xfrm>
            <a:off x="5800390" y="3049697"/>
            <a:ext cx="457200" cy="4572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14" name="Flowchart: Preparation 113">
            <a:extLst>
              <a:ext uri="{FF2B5EF4-FFF2-40B4-BE49-F238E27FC236}">
                <a16:creationId xmlns:a16="http://schemas.microsoft.com/office/drawing/2014/main" id="{35EDAB00-1873-4665-992B-A3BDEED7AFE0}"/>
              </a:ext>
            </a:extLst>
          </p:cNvPr>
          <p:cNvSpPr/>
          <p:nvPr/>
        </p:nvSpPr>
        <p:spPr>
          <a:xfrm>
            <a:off x="6467140" y="2602022"/>
            <a:ext cx="457200" cy="4572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5" name="Flowchart: Preparation 114">
            <a:extLst>
              <a:ext uri="{FF2B5EF4-FFF2-40B4-BE49-F238E27FC236}">
                <a16:creationId xmlns:a16="http://schemas.microsoft.com/office/drawing/2014/main" id="{68109E48-805A-46E4-B83E-607CCDBB29E4}"/>
              </a:ext>
            </a:extLst>
          </p:cNvPr>
          <p:cNvSpPr/>
          <p:nvPr/>
        </p:nvSpPr>
        <p:spPr>
          <a:xfrm rot="630884">
            <a:off x="6478562" y="3025800"/>
            <a:ext cx="457200" cy="4572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16" name="Flowchart: Preparation 115">
            <a:extLst>
              <a:ext uri="{FF2B5EF4-FFF2-40B4-BE49-F238E27FC236}">
                <a16:creationId xmlns:a16="http://schemas.microsoft.com/office/drawing/2014/main" id="{436450CE-0CB1-4DA6-8F57-C5B324E7D81C}"/>
              </a:ext>
            </a:extLst>
          </p:cNvPr>
          <p:cNvSpPr/>
          <p:nvPr/>
        </p:nvSpPr>
        <p:spPr>
          <a:xfrm rot="20047207">
            <a:off x="6750052" y="2653649"/>
            <a:ext cx="457200" cy="4572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7" name="Flowchart: Preparation 116">
            <a:extLst>
              <a:ext uri="{FF2B5EF4-FFF2-40B4-BE49-F238E27FC236}">
                <a16:creationId xmlns:a16="http://schemas.microsoft.com/office/drawing/2014/main" id="{2B3D611F-F2EA-4473-A903-05E40D0B786F}"/>
              </a:ext>
            </a:extLst>
          </p:cNvPr>
          <p:cNvSpPr/>
          <p:nvPr/>
        </p:nvSpPr>
        <p:spPr>
          <a:xfrm rot="4184067">
            <a:off x="6781156" y="3021519"/>
            <a:ext cx="497719" cy="375258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18" name="Flowchart: Preparation 117">
            <a:extLst>
              <a:ext uri="{FF2B5EF4-FFF2-40B4-BE49-F238E27FC236}">
                <a16:creationId xmlns:a16="http://schemas.microsoft.com/office/drawing/2014/main" id="{2496B7BA-2F95-4065-8944-6A878066E7C6}"/>
              </a:ext>
            </a:extLst>
          </p:cNvPr>
          <p:cNvSpPr/>
          <p:nvPr/>
        </p:nvSpPr>
        <p:spPr>
          <a:xfrm rot="18451809">
            <a:off x="5821619" y="2656647"/>
            <a:ext cx="457200" cy="457200"/>
          </a:xfrm>
          <a:prstGeom prst="flowChartPreparation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9" name="Flowchart: Preparation 118">
            <a:extLst>
              <a:ext uri="{FF2B5EF4-FFF2-40B4-BE49-F238E27FC236}">
                <a16:creationId xmlns:a16="http://schemas.microsoft.com/office/drawing/2014/main" id="{A6795284-65C7-4FBC-8460-D5645C56110F}"/>
              </a:ext>
            </a:extLst>
          </p:cNvPr>
          <p:cNvSpPr/>
          <p:nvPr/>
        </p:nvSpPr>
        <p:spPr>
          <a:xfrm>
            <a:off x="4539937" y="2756785"/>
            <a:ext cx="457200" cy="4572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20" name="Flowchart: Preparation 119">
            <a:extLst>
              <a:ext uri="{FF2B5EF4-FFF2-40B4-BE49-F238E27FC236}">
                <a16:creationId xmlns:a16="http://schemas.microsoft.com/office/drawing/2014/main" id="{1DA406C7-4BC6-476F-BB73-FF42BEBE2BA6}"/>
              </a:ext>
            </a:extLst>
          </p:cNvPr>
          <p:cNvSpPr/>
          <p:nvPr/>
        </p:nvSpPr>
        <p:spPr>
          <a:xfrm rot="20047207">
            <a:off x="4822849" y="2808412"/>
            <a:ext cx="457200" cy="4572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21" name="Flowchart: Preparation 120">
            <a:extLst>
              <a:ext uri="{FF2B5EF4-FFF2-40B4-BE49-F238E27FC236}">
                <a16:creationId xmlns:a16="http://schemas.microsoft.com/office/drawing/2014/main" id="{C70255D1-C6D7-4004-B1C8-82A7F3DC961E}"/>
              </a:ext>
            </a:extLst>
          </p:cNvPr>
          <p:cNvSpPr/>
          <p:nvPr/>
        </p:nvSpPr>
        <p:spPr>
          <a:xfrm rot="4184067">
            <a:off x="4853953" y="3176282"/>
            <a:ext cx="497719" cy="375258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22" name="Flowchart: Preparation 121">
            <a:extLst>
              <a:ext uri="{FF2B5EF4-FFF2-40B4-BE49-F238E27FC236}">
                <a16:creationId xmlns:a16="http://schemas.microsoft.com/office/drawing/2014/main" id="{A70134F7-59C6-49D6-8D3F-97D0D6E29483}"/>
              </a:ext>
            </a:extLst>
          </p:cNvPr>
          <p:cNvSpPr/>
          <p:nvPr/>
        </p:nvSpPr>
        <p:spPr>
          <a:xfrm>
            <a:off x="5194251" y="3061838"/>
            <a:ext cx="457200" cy="4572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23" name="Flowchart: Preparation 122">
            <a:extLst>
              <a:ext uri="{FF2B5EF4-FFF2-40B4-BE49-F238E27FC236}">
                <a16:creationId xmlns:a16="http://schemas.microsoft.com/office/drawing/2014/main" id="{6991C739-275E-4EE7-B2A4-2672DA58A135}"/>
              </a:ext>
            </a:extLst>
          </p:cNvPr>
          <p:cNvSpPr/>
          <p:nvPr/>
        </p:nvSpPr>
        <p:spPr>
          <a:xfrm rot="4184067">
            <a:off x="4175920" y="2678212"/>
            <a:ext cx="497719" cy="375258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4" name="Flowchart: Preparation 123">
            <a:extLst>
              <a:ext uri="{FF2B5EF4-FFF2-40B4-BE49-F238E27FC236}">
                <a16:creationId xmlns:a16="http://schemas.microsoft.com/office/drawing/2014/main" id="{E87A296E-B22E-4D6B-BC4A-BEA18AB8D753}"/>
              </a:ext>
            </a:extLst>
          </p:cNvPr>
          <p:cNvSpPr/>
          <p:nvPr/>
        </p:nvSpPr>
        <p:spPr>
          <a:xfrm rot="630884">
            <a:off x="4259731" y="2976942"/>
            <a:ext cx="457200" cy="4572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25" name="Flowchart: Preparation 124">
            <a:extLst>
              <a:ext uri="{FF2B5EF4-FFF2-40B4-BE49-F238E27FC236}">
                <a16:creationId xmlns:a16="http://schemas.microsoft.com/office/drawing/2014/main" id="{1C23E108-4B76-4C15-BE85-9FA8631DC857}"/>
              </a:ext>
            </a:extLst>
          </p:cNvPr>
          <p:cNvSpPr/>
          <p:nvPr/>
        </p:nvSpPr>
        <p:spPr>
          <a:xfrm rot="19529547">
            <a:off x="4522076" y="3179127"/>
            <a:ext cx="497719" cy="375258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26" name="Flowchart: Preparation 125">
            <a:extLst>
              <a:ext uri="{FF2B5EF4-FFF2-40B4-BE49-F238E27FC236}">
                <a16:creationId xmlns:a16="http://schemas.microsoft.com/office/drawing/2014/main" id="{13A86F60-7CCD-4D99-AB0E-81B09B84CF0A}"/>
              </a:ext>
            </a:extLst>
          </p:cNvPr>
          <p:cNvSpPr/>
          <p:nvPr/>
        </p:nvSpPr>
        <p:spPr>
          <a:xfrm rot="1874818">
            <a:off x="6061673" y="742969"/>
            <a:ext cx="506453" cy="457200"/>
          </a:xfrm>
          <a:prstGeom prst="flowChartPreparation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7" name="Flowchart: Preparation 126">
            <a:extLst>
              <a:ext uri="{FF2B5EF4-FFF2-40B4-BE49-F238E27FC236}">
                <a16:creationId xmlns:a16="http://schemas.microsoft.com/office/drawing/2014/main" id="{73FBEBF9-9E00-4F05-97F6-67B41E397A0D}"/>
              </a:ext>
            </a:extLst>
          </p:cNvPr>
          <p:cNvSpPr/>
          <p:nvPr/>
        </p:nvSpPr>
        <p:spPr>
          <a:xfrm rot="630884">
            <a:off x="6412154" y="955768"/>
            <a:ext cx="457200" cy="4572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4FA57C1F-1BB3-41B1-A863-A85178BFAB85}"/>
              </a:ext>
            </a:extLst>
          </p:cNvPr>
          <p:cNvSpPr/>
          <p:nvPr/>
        </p:nvSpPr>
        <p:spPr>
          <a:xfrm>
            <a:off x="6078779" y="1174843"/>
            <a:ext cx="457200" cy="457200"/>
          </a:xfrm>
          <a:prstGeom prst="flowChartPreparation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656D09F5-81F4-4940-AF49-9A64C56A3E5F}"/>
              </a:ext>
            </a:extLst>
          </p:cNvPr>
          <p:cNvSpPr/>
          <p:nvPr/>
        </p:nvSpPr>
        <p:spPr>
          <a:xfrm rot="18451809">
            <a:off x="6421900" y="1337253"/>
            <a:ext cx="457200" cy="457200"/>
          </a:xfrm>
          <a:prstGeom prst="flowChartPreparation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DCFB5B2-15FE-46D8-A332-9449969E6DB9}"/>
              </a:ext>
            </a:extLst>
          </p:cNvPr>
          <p:cNvSpPr/>
          <p:nvPr/>
        </p:nvSpPr>
        <p:spPr>
          <a:xfrm rot="20047207">
            <a:off x="6155634" y="1587501"/>
            <a:ext cx="457200" cy="457200"/>
          </a:xfrm>
          <a:prstGeom prst="flowChartPreparation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8EBF214B-270E-49ED-91A1-4D324ED4073D}"/>
              </a:ext>
            </a:extLst>
          </p:cNvPr>
          <p:cNvSpPr/>
          <p:nvPr/>
        </p:nvSpPr>
        <p:spPr>
          <a:xfrm rot="630884">
            <a:off x="6422301" y="510954"/>
            <a:ext cx="457200" cy="4572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5BF80205-56F1-4CCB-9CF8-5E65101EC4E3}"/>
              </a:ext>
            </a:extLst>
          </p:cNvPr>
          <p:cNvSpPr/>
          <p:nvPr/>
        </p:nvSpPr>
        <p:spPr>
          <a:xfrm>
            <a:off x="6145675" y="2397319"/>
            <a:ext cx="457200" cy="457200"/>
          </a:xfrm>
          <a:prstGeom prst="flowChartPreparation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3" name="Flowchart: Preparation 132">
            <a:extLst>
              <a:ext uri="{FF2B5EF4-FFF2-40B4-BE49-F238E27FC236}">
                <a16:creationId xmlns:a16="http://schemas.microsoft.com/office/drawing/2014/main" id="{05BBF7A2-E595-4060-A52B-037BAB615831}"/>
              </a:ext>
            </a:extLst>
          </p:cNvPr>
          <p:cNvSpPr/>
          <p:nvPr/>
        </p:nvSpPr>
        <p:spPr>
          <a:xfrm rot="18451809">
            <a:off x="6094130" y="1967426"/>
            <a:ext cx="457200" cy="457200"/>
          </a:xfrm>
          <a:prstGeom prst="flowChartPreparation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4" name="Flowchart: Preparation 133">
            <a:extLst>
              <a:ext uri="{FF2B5EF4-FFF2-40B4-BE49-F238E27FC236}">
                <a16:creationId xmlns:a16="http://schemas.microsoft.com/office/drawing/2014/main" id="{D722091D-6479-452F-AC7B-5985ECA45B68}"/>
              </a:ext>
            </a:extLst>
          </p:cNvPr>
          <p:cNvSpPr/>
          <p:nvPr/>
        </p:nvSpPr>
        <p:spPr>
          <a:xfrm rot="20047207">
            <a:off x="6459028" y="2190737"/>
            <a:ext cx="457200" cy="457200"/>
          </a:xfrm>
          <a:prstGeom prst="flowChartPreparation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5" name="Flowchart: Preparation 134">
            <a:extLst>
              <a:ext uri="{FF2B5EF4-FFF2-40B4-BE49-F238E27FC236}">
                <a16:creationId xmlns:a16="http://schemas.microsoft.com/office/drawing/2014/main" id="{2073F36E-92D0-40A1-80C8-B8C0127C0C1B}"/>
              </a:ext>
            </a:extLst>
          </p:cNvPr>
          <p:cNvSpPr/>
          <p:nvPr/>
        </p:nvSpPr>
        <p:spPr>
          <a:xfrm rot="2751182">
            <a:off x="6726175" y="2331786"/>
            <a:ext cx="457200" cy="4572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6" name="Flowchart: Preparation 135">
            <a:extLst>
              <a:ext uri="{FF2B5EF4-FFF2-40B4-BE49-F238E27FC236}">
                <a16:creationId xmlns:a16="http://schemas.microsoft.com/office/drawing/2014/main" id="{07449D78-67AB-4802-BA3D-4973176179C2}"/>
              </a:ext>
            </a:extLst>
          </p:cNvPr>
          <p:cNvSpPr/>
          <p:nvPr/>
        </p:nvSpPr>
        <p:spPr>
          <a:xfrm rot="17778859">
            <a:off x="6436051" y="1753105"/>
            <a:ext cx="457200" cy="457200"/>
          </a:xfrm>
          <a:prstGeom prst="flowChartPreparation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7" name="Flowchart: Preparation 136">
            <a:extLst>
              <a:ext uri="{FF2B5EF4-FFF2-40B4-BE49-F238E27FC236}">
                <a16:creationId xmlns:a16="http://schemas.microsoft.com/office/drawing/2014/main" id="{D1305C73-EFF7-4F7F-877C-02DA6DE40BD5}"/>
              </a:ext>
            </a:extLst>
          </p:cNvPr>
          <p:cNvSpPr/>
          <p:nvPr/>
        </p:nvSpPr>
        <p:spPr>
          <a:xfrm>
            <a:off x="4784127" y="1352884"/>
            <a:ext cx="457200" cy="457200"/>
          </a:xfrm>
          <a:prstGeom prst="flowChartPreparation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29A8EE35-368A-4068-8B49-9F3803952742}"/>
              </a:ext>
            </a:extLst>
          </p:cNvPr>
          <p:cNvSpPr/>
          <p:nvPr/>
        </p:nvSpPr>
        <p:spPr>
          <a:xfrm rot="20047207">
            <a:off x="4860982" y="1765542"/>
            <a:ext cx="457200" cy="457200"/>
          </a:xfrm>
          <a:prstGeom prst="flowChartPreparation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0DB4613-524F-47D6-B552-4BEBF70C9EA5}"/>
              </a:ext>
            </a:extLst>
          </p:cNvPr>
          <p:cNvSpPr/>
          <p:nvPr/>
        </p:nvSpPr>
        <p:spPr>
          <a:xfrm>
            <a:off x="6744283" y="672083"/>
            <a:ext cx="457200" cy="4572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837A8DD8-DCA4-4C70-8C85-223F2991E9B6}"/>
              </a:ext>
            </a:extLst>
          </p:cNvPr>
          <p:cNvSpPr/>
          <p:nvPr/>
        </p:nvSpPr>
        <p:spPr>
          <a:xfrm rot="1874818">
            <a:off x="6736702" y="1107205"/>
            <a:ext cx="506453" cy="4572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1" name="Flowchart: Preparation 140">
            <a:extLst>
              <a:ext uri="{FF2B5EF4-FFF2-40B4-BE49-F238E27FC236}">
                <a16:creationId xmlns:a16="http://schemas.microsoft.com/office/drawing/2014/main" id="{C1D1EC6E-336C-48AC-8BE0-5A3EA127E4CE}"/>
              </a:ext>
            </a:extLst>
          </p:cNvPr>
          <p:cNvSpPr/>
          <p:nvPr/>
        </p:nvSpPr>
        <p:spPr>
          <a:xfrm>
            <a:off x="6753317" y="1539520"/>
            <a:ext cx="457200" cy="4572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588D1B53-207F-4784-AB91-B4001BBC0E76}"/>
              </a:ext>
            </a:extLst>
          </p:cNvPr>
          <p:cNvSpPr/>
          <p:nvPr/>
        </p:nvSpPr>
        <p:spPr>
          <a:xfrm rot="20047207">
            <a:off x="6830172" y="1952178"/>
            <a:ext cx="457200" cy="4572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FDC0ECC5-1534-484A-91E6-B012B7C25B1B}"/>
              </a:ext>
            </a:extLst>
          </p:cNvPr>
          <p:cNvSpPr/>
          <p:nvPr/>
        </p:nvSpPr>
        <p:spPr>
          <a:xfrm rot="20047207">
            <a:off x="5240090" y="1849838"/>
            <a:ext cx="457200" cy="375258"/>
          </a:xfrm>
          <a:prstGeom prst="flowChartPreparation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1E9389DC-8B95-4464-BC04-DD2E0469E449}"/>
              </a:ext>
            </a:extLst>
          </p:cNvPr>
          <p:cNvSpPr/>
          <p:nvPr/>
        </p:nvSpPr>
        <p:spPr>
          <a:xfrm rot="20047207">
            <a:off x="5492818" y="2057211"/>
            <a:ext cx="457200" cy="457200"/>
          </a:xfrm>
          <a:prstGeom prst="flowChartPreparation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5" name="Flowchart: Preparation 144">
            <a:extLst>
              <a:ext uri="{FF2B5EF4-FFF2-40B4-BE49-F238E27FC236}">
                <a16:creationId xmlns:a16="http://schemas.microsoft.com/office/drawing/2014/main" id="{2CB996E8-3CE7-4AE1-9865-ED531538CC01}"/>
              </a:ext>
            </a:extLst>
          </p:cNvPr>
          <p:cNvSpPr/>
          <p:nvPr/>
        </p:nvSpPr>
        <p:spPr>
          <a:xfrm rot="4184067">
            <a:off x="5766290" y="1323680"/>
            <a:ext cx="497719" cy="375258"/>
          </a:xfrm>
          <a:prstGeom prst="flowChartPreparation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6" name="Flowchart: Preparation 145">
            <a:extLst>
              <a:ext uri="{FF2B5EF4-FFF2-40B4-BE49-F238E27FC236}">
                <a16:creationId xmlns:a16="http://schemas.microsoft.com/office/drawing/2014/main" id="{A9D3D1D7-2429-4D3B-AD0F-E098CF76E629}"/>
              </a:ext>
            </a:extLst>
          </p:cNvPr>
          <p:cNvSpPr/>
          <p:nvPr/>
        </p:nvSpPr>
        <p:spPr>
          <a:xfrm rot="630884">
            <a:off x="5850101" y="1622410"/>
            <a:ext cx="457200" cy="457200"/>
          </a:xfrm>
          <a:prstGeom prst="flowChartPreparation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7" name="Flowchart: Preparation 146">
            <a:extLst>
              <a:ext uri="{FF2B5EF4-FFF2-40B4-BE49-F238E27FC236}">
                <a16:creationId xmlns:a16="http://schemas.microsoft.com/office/drawing/2014/main" id="{51911B2E-8996-4CD9-92D5-4E33A4AC6DA8}"/>
              </a:ext>
            </a:extLst>
          </p:cNvPr>
          <p:cNvSpPr/>
          <p:nvPr/>
        </p:nvSpPr>
        <p:spPr>
          <a:xfrm rot="630884">
            <a:off x="5747021" y="1945081"/>
            <a:ext cx="457200" cy="457200"/>
          </a:xfrm>
          <a:prstGeom prst="flowChartPreparation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F43EAB3C-7F4F-4279-B431-3F1FCBE740BB}"/>
              </a:ext>
            </a:extLst>
          </p:cNvPr>
          <p:cNvSpPr/>
          <p:nvPr/>
        </p:nvSpPr>
        <p:spPr>
          <a:xfrm rot="630884">
            <a:off x="5521469" y="1666325"/>
            <a:ext cx="457200" cy="457200"/>
          </a:xfrm>
          <a:prstGeom prst="flowChartPreparat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2DA99B4F-BF8D-400E-9B17-451D5F2166FA}"/>
              </a:ext>
            </a:extLst>
          </p:cNvPr>
          <p:cNvSpPr/>
          <p:nvPr/>
        </p:nvSpPr>
        <p:spPr>
          <a:xfrm>
            <a:off x="948353" y="895349"/>
            <a:ext cx="2298982" cy="228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8D17266A-BEB4-4459-ACF6-17A1139A6875}"/>
              </a:ext>
            </a:extLst>
          </p:cNvPr>
          <p:cNvSpPr/>
          <p:nvPr/>
        </p:nvSpPr>
        <p:spPr>
          <a:xfrm>
            <a:off x="4591565" y="759261"/>
            <a:ext cx="2298982" cy="228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B201FAD-2AF7-4DC8-B984-B926AEADF961}"/>
              </a:ext>
            </a:extLst>
          </p:cNvPr>
          <p:cNvCxnSpPr/>
          <p:nvPr/>
        </p:nvCxnSpPr>
        <p:spPr>
          <a:xfrm>
            <a:off x="2097844" y="2038349"/>
            <a:ext cx="13423" cy="2057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7D733BB-CDAF-488E-A9DA-2344313368F2}"/>
              </a:ext>
            </a:extLst>
          </p:cNvPr>
          <p:cNvCxnSpPr/>
          <p:nvPr/>
        </p:nvCxnSpPr>
        <p:spPr>
          <a:xfrm>
            <a:off x="3244862" y="2035389"/>
            <a:ext cx="13423" cy="2057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B92CBC5-B38B-4C14-ACF8-899690D2DAEA}"/>
              </a:ext>
            </a:extLst>
          </p:cNvPr>
          <p:cNvCxnSpPr/>
          <p:nvPr/>
        </p:nvCxnSpPr>
        <p:spPr>
          <a:xfrm>
            <a:off x="2111267" y="4045747"/>
            <a:ext cx="114701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A0B9987F-184B-4E19-A5D3-CCC030D8B58A}"/>
              </a:ext>
            </a:extLst>
          </p:cNvPr>
          <p:cNvSpPr txBox="1"/>
          <p:nvPr/>
        </p:nvSpPr>
        <p:spPr>
          <a:xfrm>
            <a:off x="2287479" y="3714750"/>
            <a:ext cx="864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 = 2.5 px</a:t>
            </a:r>
            <a:endParaRPr lang="LID4096" sz="1200" dirty="0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41F6D0FF-6E55-4C55-B776-41BA12D90686}"/>
              </a:ext>
            </a:extLst>
          </p:cNvPr>
          <p:cNvCxnSpPr/>
          <p:nvPr/>
        </p:nvCxnSpPr>
        <p:spPr>
          <a:xfrm>
            <a:off x="5740142" y="2012195"/>
            <a:ext cx="13423" cy="2057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9FC53C8-8C5F-493D-AF1C-8523C20B3041}"/>
              </a:ext>
            </a:extLst>
          </p:cNvPr>
          <p:cNvCxnSpPr>
            <a:cxnSpLocks/>
            <a:stCxn id="160" idx="6"/>
          </p:cNvCxnSpPr>
          <p:nvPr/>
        </p:nvCxnSpPr>
        <p:spPr>
          <a:xfrm>
            <a:off x="6890547" y="1902261"/>
            <a:ext cx="10036" cy="2211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28F08049-4A1B-4B5B-835B-532C25161C3B}"/>
              </a:ext>
            </a:extLst>
          </p:cNvPr>
          <p:cNvCxnSpPr/>
          <p:nvPr/>
        </p:nvCxnSpPr>
        <p:spPr>
          <a:xfrm>
            <a:off x="5753565" y="4019593"/>
            <a:ext cx="114701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58B64BBE-3D66-4AF3-9D3A-285ADAA7E635}"/>
              </a:ext>
            </a:extLst>
          </p:cNvPr>
          <p:cNvSpPr txBox="1"/>
          <p:nvPr/>
        </p:nvSpPr>
        <p:spPr>
          <a:xfrm>
            <a:off x="5929777" y="3688596"/>
            <a:ext cx="994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 = 25 µm</a:t>
            </a:r>
            <a:endParaRPr lang="LID4096" sz="1200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AD4D8B9-5B30-4587-8053-3960C146BC56}"/>
              </a:ext>
            </a:extLst>
          </p:cNvPr>
          <p:cNvSpPr/>
          <p:nvPr/>
        </p:nvSpPr>
        <p:spPr>
          <a:xfrm>
            <a:off x="513055" y="4799942"/>
            <a:ext cx="291642" cy="3077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ACBD723-A208-40C7-BA93-C9AEEBA5DED0}"/>
              </a:ext>
            </a:extLst>
          </p:cNvPr>
          <p:cNvSpPr/>
          <p:nvPr/>
        </p:nvSpPr>
        <p:spPr>
          <a:xfrm>
            <a:off x="512401" y="5359618"/>
            <a:ext cx="291642" cy="307777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114A1C2-6395-43C8-8B88-07B6B7A77D54}"/>
              </a:ext>
            </a:extLst>
          </p:cNvPr>
          <p:cNvSpPr/>
          <p:nvPr/>
        </p:nvSpPr>
        <p:spPr>
          <a:xfrm>
            <a:off x="511067" y="4246834"/>
            <a:ext cx="291642" cy="307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76" name="Flowchart: Preparation 175">
            <a:extLst>
              <a:ext uri="{FF2B5EF4-FFF2-40B4-BE49-F238E27FC236}">
                <a16:creationId xmlns:a16="http://schemas.microsoft.com/office/drawing/2014/main" id="{B44C56E5-FABB-4020-9141-B2E4C612E9D2}"/>
              </a:ext>
            </a:extLst>
          </p:cNvPr>
          <p:cNvSpPr/>
          <p:nvPr/>
        </p:nvSpPr>
        <p:spPr>
          <a:xfrm rot="19181808">
            <a:off x="4105830" y="4253942"/>
            <a:ext cx="291642" cy="307777"/>
          </a:xfrm>
          <a:prstGeom prst="flowChartPreparat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77" name="Flowchart: Preparation 176">
            <a:extLst>
              <a:ext uri="{FF2B5EF4-FFF2-40B4-BE49-F238E27FC236}">
                <a16:creationId xmlns:a16="http://schemas.microsoft.com/office/drawing/2014/main" id="{94162B2D-6E34-4485-A052-AA91FBE67961}"/>
              </a:ext>
            </a:extLst>
          </p:cNvPr>
          <p:cNvSpPr/>
          <p:nvPr/>
        </p:nvSpPr>
        <p:spPr>
          <a:xfrm rot="19377056">
            <a:off x="4105829" y="5324951"/>
            <a:ext cx="291642" cy="307777"/>
          </a:xfrm>
          <a:prstGeom prst="flowChartPreparation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78" name="Flowchart: Preparation 177">
            <a:extLst>
              <a:ext uri="{FF2B5EF4-FFF2-40B4-BE49-F238E27FC236}">
                <a16:creationId xmlns:a16="http://schemas.microsoft.com/office/drawing/2014/main" id="{4F9220A6-25D4-4791-94E9-3C5D2191B6A6}"/>
              </a:ext>
            </a:extLst>
          </p:cNvPr>
          <p:cNvSpPr/>
          <p:nvPr/>
        </p:nvSpPr>
        <p:spPr>
          <a:xfrm rot="4184067">
            <a:off x="4063628" y="4830028"/>
            <a:ext cx="335055" cy="239372"/>
          </a:xfrm>
          <a:prstGeom prst="flowChartPreparation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D7B79E0-BA3C-4525-A0ED-9E021305A799}"/>
              </a:ext>
            </a:extLst>
          </p:cNvPr>
          <p:cNvSpPr txBox="1"/>
          <p:nvPr/>
        </p:nvSpPr>
        <p:spPr>
          <a:xfrm>
            <a:off x="802709" y="4243043"/>
            <a:ext cx="2874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Pixel under consideration</a:t>
            </a:r>
            <a:endParaRPr lang="LID4096" sz="12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E42733F-032A-4922-BD13-689008EB2032}"/>
              </a:ext>
            </a:extLst>
          </p:cNvPr>
          <p:cNvSpPr txBox="1"/>
          <p:nvPr/>
        </p:nvSpPr>
        <p:spPr>
          <a:xfrm>
            <a:off x="802709" y="4802719"/>
            <a:ext cx="2874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Pixel sharing edge with</a:t>
            </a:r>
            <a:endParaRPr lang="LID4096" sz="12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0D46B6B-9FFB-4CE8-880F-1EE8EF43A50B}"/>
              </a:ext>
            </a:extLst>
          </p:cNvPr>
          <p:cNvSpPr txBox="1"/>
          <p:nvPr/>
        </p:nvSpPr>
        <p:spPr>
          <a:xfrm>
            <a:off x="802709" y="5353050"/>
            <a:ext cx="2874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Pixel with centroid distance &lt; 2.5 px to </a:t>
            </a:r>
            <a:endParaRPr lang="LID4096" sz="120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0615B48-C654-4278-A13A-AFFBF2D820EA}"/>
              </a:ext>
            </a:extLst>
          </p:cNvPr>
          <p:cNvSpPr/>
          <p:nvPr/>
        </p:nvSpPr>
        <p:spPr>
          <a:xfrm>
            <a:off x="2651246" y="4799942"/>
            <a:ext cx="291642" cy="307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70957D3-5196-4563-934C-265F49D241D8}"/>
              </a:ext>
            </a:extLst>
          </p:cNvPr>
          <p:cNvSpPr/>
          <p:nvPr/>
        </p:nvSpPr>
        <p:spPr>
          <a:xfrm>
            <a:off x="3394926" y="5359618"/>
            <a:ext cx="291642" cy="307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7FA8846-F7E1-4AA2-A6C4-7BA3C7C13E92}"/>
              </a:ext>
            </a:extLst>
          </p:cNvPr>
          <p:cNvSpPr txBox="1"/>
          <p:nvPr/>
        </p:nvSpPr>
        <p:spPr>
          <a:xfrm>
            <a:off x="4408221" y="4237934"/>
            <a:ext cx="2874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Cell under consideration</a:t>
            </a:r>
            <a:endParaRPr lang="LID4096" sz="12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76809F0-0F6A-4CE0-AD4D-EBAE7ACE16D9}"/>
              </a:ext>
            </a:extLst>
          </p:cNvPr>
          <p:cNvSpPr txBox="1"/>
          <p:nvPr/>
        </p:nvSpPr>
        <p:spPr>
          <a:xfrm>
            <a:off x="4408221" y="4797610"/>
            <a:ext cx="2874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Cell sharing edge with</a:t>
            </a:r>
            <a:endParaRPr lang="LID4096" sz="12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5F9FD1C-C8A0-48B7-9A1F-41BAFBA9BDE2}"/>
              </a:ext>
            </a:extLst>
          </p:cNvPr>
          <p:cNvSpPr txBox="1"/>
          <p:nvPr/>
        </p:nvSpPr>
        <p:spPr>
          <a:xfrm>
            <a:off x="4408221" y="5347941"/>
            <a:ext cx="2874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Cell with centroid distance &lt; 25 µm to </a:t>
            </a:r>
            <a:endParaRPr lang="LID4096" sz="1200" dirty="0"/>
          </a:p>
        </p:txBody>
      </p:sp>
      <p:sp>
        <p:nvSpPr>
          <p:cNvPr id="188" name="Flowchart: Preparation 187">
            <a:extLst>
              <a:ext uri="{FF2B5EF4-FFF2-40B4-BE49-F238E27FC236}">
                <a16:creationId xmlns:a16="http://schemas.microsoft.com/office/drawing/2014/main" id="{37266514-1A15-4D31-95A9-79D273E8DECA}"/>
              </a:ext>
            </a:extLst>
          </p:cNvPr>
          <p:cNvSpPr/>
          <p:nvPr/>
        </p:nvSpPr>
        <p:spPr>
          <a:xfrm rot="19181808">
            <a:off x="6179410" y="4776249"/>
            <a:ext cx="291642" cy="307777"/>
          </a:xfrm>
          <a:prstGeom prst="flowChartPreparat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89" name="Flowchart: Preparation 188">
            <a:extLst>
              <a:ext uri="{FF2B5EF4-FFF2-40B4-BE49-F238E27FC236}">
                <a16:creationId xmlns:a16="http://schemas.microsoft.com/office/drawing/2014/main" id="{872DE3EE-B1C6-4826-9180-99596883CF58}"/>
              </a:ext>
            </a:extLst>
          </p:cNvPr>
          <p:cNvSpPr/>
          <p:nvPr/>
        </p:nvSpPr>
        <p:spPr>
          <a:xfrm rot="19181808">
            <a:off x="7035683" y="5312377"/>
            <a:ext cx="291642" cy="307777"/>
          </a:xfrm>
          <a:prstGeom prst="flowChartPreparat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83F499C-8F14-4177-AB5D-144A0FE7A54B}"/>
              </a:ext>
            </a:extLst>
          </p:cNvPr>
          <p:cNvSpPr txBox="1"/>
          <p:nvPr/>
        </p:nvSpPr>
        <p:spPr>
          <a:xfrm>
            <a:off x="3780562" y="332850"/>
            <a:ext cx="472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b)</a:t>
            </a:r>
            <a:endParaRPr lang="LID4096" sz="20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AA6C956-31FE-4ECD-B016-03B0A5AB98CF}"/>
              </a:ext>
            </a:extLst>
          </p:cNvPr>
          <p:cNvSpPr txBox="1"/>
          <p:nvPr/>
        </p:nvSpPr>
        <p:spPr>
          <a:xfrm>
            <a:off x="157152" y="350140"/>
            <a:ext cx="472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a)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152754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Haase</dc:creator>
  <cp:lastModifiedBy>Robert Haase</cp:lastModifiedBy>
  <cp:revision>1</cp:revision>
  <dcterms:created xsi:type="dcterms:W3CDTF">2021-09-07T18:34:50Z</dcterms:created>
  <dcterms:modified xsi:type="dcterms:W3CDTF">2021-09-11T14:18:18Z</dcterms:modified>
</cp:coreProperties>
</file>