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FA075DA-FE62-4953-ADEF-C1CFE18CB66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visu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B0EC101-0692-4164-9B31-E4F4E638B13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2023-09-05 02:02:34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83F4A23-6CC6-4996-BA3F-F4F6A7EBE5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2023-09-05T06:02:35Z</dcterms:created>
  <dcterms:modified xsi:type="dcterms:W3CDTF">2023-09-05T06:02:35Z</dcterms:modified>
</cp:coreProperties>
</file>