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lla Bikanga Ada" userId="b964f4d4-5927-4a33-a1eb-35030e652755" providerId="ADAL" clId="{53357B2F-1AAC-4F48-81A3-DCCF3B0CD520}"/>
    <pc:docChg chg="modSld">
      <pc:chgData name="Mireilla Bikanga Ada" userId="b964f4d4-5927-4a33-a1eb-35030e652755" providerId="ADAL" clId="{53357B2F-1AAC-4F48-81A3-DCCF3B0CD520}" dt="2021-10-18T17:15:28.960" v="17" actId="20577"/>
      <pc:docMkLst>
        <pc:docMk/>
      </pc:docMkLst>
      <pc:sldChg chg="modSp mod">
        <pc:chgData name="Mireilla Bikanga Ada" userId="b964f4d4-5927-4a33-a1eb-35030e652755" providerId="ADAL" clId="{53357B2F-1AAC-4F48-81A3-DCCF3B0CD520}" dt="2021-10-18T17:15:28.960" v="17" actId="20577"/>
        <pc:sldMkLst>
          <pc:docMk/>
          <pc:sldMk cId="109857222" sldId="256"/>
        </pc:sldMkLst>
        <pc:spChg chg="mod">
          <ac:chgData name="Mireilla Bikanga Ada" userId="b964f4d4-5927-4a33-a1eb-35030e652755" providerId="ADAL" clId="{53357B2F-1AAC-4F48-81A3-DCCF3B0CD520}" dt="2021-10-18T17:15:28.960" v="1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/>
              <a:t>this out!!!!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Check this out!!!!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Mireilla Bikanga Ada</cp:lastModifiedBy>
  <cp:revision>1</cp:revision>
  <dcterms:created xsi:type="dcterms:W3CDTF">2020-02-12T11:33:17Z</dcterms:created>
  <dcterms:modified xsi:type="dcterms:W3CDTF">2021-10-18T17:15:30Z</dcterms:modified>
</cp:coreProperties>
</file>