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5113000" cy="21374100"/>
  <p:notesSz cx="6858000" cy="9144000"/>
  <p:embeddedFontLst>
    <p:embeddedFont>
      <p:font typeface="Malgun Gothic" panose="020B0503020000020004" pitchFamily="34" charset="-127"/>
      <p:regular r:id="rId3"/>
      <p:bold r:id="rId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4" autoAdjust="0"/>
    <p:restoredTop sz="94599" autoAdjust="0"/>
  </p:normalViewPr>
  <p:slideViewPr>
    <p:cSldViewPr>
      <p:cViewPr>
        <p:scale>
          <a:sx n="79" d="100"/>
          <a:sy n="79" d="100"/>
        </p:scale>
        <p:origin x="432" y="-5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3575347">
            <a:off x="-10990344" y="-9464536"/>
            <a:ext cx="23706592" cy="21865787"/>
          </a:xfrm>
          <a:custGeom>
            <a:avLst/>
            <a:gdLst/>
            <a:ahLst/>
            <a:cxnLst/>
            <a:rect l="l" t="t" r="r" b="b"/>
            <a:pathLst>
              <a:path w="23706592" h="21865787">
                <a:moveTo>
                  <a:pt x="0" y="0"/>
                </a:moveTo>
                <a:lnTo>
                  <a:pt x="23706592" y="0"/>
                </a:lnTo>
                <a:lnTo>
                  <a:pt x="23706592" y="21865786"/>
                </a:lnTo>
                <a:lnTo>
                  <a:pt x="0" y="218657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ore-KR" altLang="en-US"/>
          </a:p>
        </p:txBody>
      </p:sp>
      <p:sp>
        <p:nvSpPr>
          <p:cNvPr id="3" name="Freeform 3"/>
          <p:cNvSpPr/>
          <p:nvPr/>
        </p:nvSpPr>
        <p:spPr>
          <a:xfrm rot="3575347">
            <a:off x="9419720" y="-2434036"/>
            <a:ext cx="17704910" cy="16330132"/>
          </a:xfrm>
          <a:custGeom>
            <a:avLst/>
            <a:gdLst/>
            <a:ahLst/>
            <a:cxnLst/>
            <a:rect l="l" t="t" r="r" b="b"/>
            <a:pathLst>
              <a:path w="17704910" h="16330132">
                <a:moveTo>
                  <a:pt x="0" y="0"/>
                </a:moveTo>
                <a:lnTo>
                  <a:pt x="17704909" y="0"/>
                </a:lnTo>
                <a:lnTo>
                  <a:pt x="17704909" y="16330132"/>
                </a:lnTo>
                <a:lnTo>
                  <a:pt x="0" y="163301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ore-KR" altLang="en-US"/>
          </a:p>
        </p:txBody>
      </p:sp>
      <p:sp>
        <p:nvSpPr>
          <p:cNvPr id="4" name="Freeform 4"/>
          <p:cNvSpPr/>
          <p:nvPr/>
        </p:nvSpPr>
        <p:spPr>
          <a:xfrm rot="-10800000">
            <a:off x="-7637926" y="11391837"/>
            <a:ext cx="30739857" cy="12967444"/>
          </a:xfrm>
          <a:custGeom>
            <a:avLst/>
            <a:gdLst/>
            <a:ahLst/>
            <a:cxnLst/>
            <a:rect l="l" t="t" r="r" b="b"/>
            <a:pathLst>
              <a:path w="30739857" h="12967444">
                <a:moveTo>
                  <a:pt x="0" y="0"/>
                </a:moveTo>
                <a:lnTo>
                  <a:pt x="30739857" y="0"/>
                </a:lnTo>
                <a:lnTo>
                  <a:pt x="30739857" y="12967444"/>
                </a:lnTo>
                <a:lnTo>
                  <a:pt x="0" y="129674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ore-KR" altLang="en-US"/>
          </a:p>
        </p:txBody>
      </p:sp>
      <p:grpSp>
        <p:nvGrpSpPr>
          <p:cNvPr id="5" name="Group 5"/>
          <p:cNvGrpSpPr/>
          <p:nvPr/>
        </p:nvGrpSpPr>
        <p:grpSpPr>
          <a:xfrm>
            <a:off x="613902" y="13213017"/>
            <a:ext cx="13699301" cy="6214764"/>
            <a:chOff x="0" y="0"/>
            <a:chExt cx="31094155" cy="14106036"/>
          </a:xfrm>
        </p:grpSpPr>
        <p:sp>
          <p:nvSpPr>
            <p:cNvPr id="6" name="Freeform 6"/>
            <p:cNvSpPr/>
            <p:nvPr/>
          </p:nvSpPr>
          <p:spPr>
            <a:xfrm>
              <a:off x="-19304" y="-3175"/>
              <a:ext cx="31120444" cy="14113783"/>
            </a:xfrm>
            <a:custGeom>
              <a:avLst/>
              <a:gdLst/>
              <a:ahLst/>
              <a:cxnLst/>
              <a:rect l="l" t="t" r="r" b="b"/>
              <a:pathLst>
                <a:path w="31120444" h="14113783">
                  <a:moveTo>
                    <a:pt x="31095680" y="13530090"/>
                  </a:moveTo>
                  <a:cubicBezTo>
                    <a:pt x="31073963" y="13647438"/>
                    <a:pt x="31025194" y="13798696"/>
                    <a:pt x="30939851" y="13882388"/>
                  </a:cubicBezTo>
                  <a:cubicBezTo>
                    <a:pt x="30754557" y="14063999"/>
                    <a:pt x="30388418" y="14083937"/>
                    <a:pt x="29981382" y="14060570"/>
                  </a:cubicBezTo>
                  <a:cubicBezTo>
                    <a:pt x="29689028" y="14043806"/>
                    <a:pt x="29485828" y="14086732"/>
                    <a:pt x="29192965" y="14089526"/>
                  </a:cubicBezTo>
                  <a:cubicBezTo>
                    <a:pt x="28894769" y="14092320"/>
                    <a:pt x="28759134" y="14093589"/>
                    <a:pt x="28460811" y="14096383"/>
                  </a:cubicBezTo>
                  <a:cubicBezTo>
                    <a:pt x="18856167" y="14099178"/>
                    <a:pt x="2587498" y="14101972"/>
                    <a:pt x="2289302" y="14104765"/>
                  </a:cubicBezTo>
                  <a:cubicBezTo>
                    <a:pt x="1995678" y="14107559"/>
                    <a:pt x="1701800" y="14113783"/>
                    <a:pt x="1408303" y="14103114"/>
                  </a:cubicBezTo>
                  <a:cubicBezTo>
                    <a:pt x="1260348" y="14097781"/>
                    <a:pt x="1112393" y="14087748"/>
                    <a:pt x="965454" y="14069968"/>
                  </a:cubicBezTo>
                  <a:cubicBezTo>
                    <a:pt x="844931" y="14055362"/>
                    <a:pt x="723900" y="14037329"/>
                    <a:pt x="607949" y="14000626"/>
                  </a:cubicBezTo>
                  <a:cubicBezTo>
                    <a:pt x="501777" y="13967098"/>
                    <a:pt x="399542" y="13917822"/>
                    <a:pt x="315849" y="13843400"/>
                  </a:cubicBezTo>
                  <a:cubicBezTo>
                    <a:pt x="227203" y="13764533"/>
                    <a:pt x="170053" y="13659377"/>
                    <a:pt x="135636" y="13546855"/>
                  </a:cubicBezTo>
                  <a:cubicBezTo>
                    <a:pt x="98425" y="13425188"/>
                    <a:pt x="85852" y="13297300"/>
                    <a:pt x="71882" y="13171315"/>
                  </a:cubicBezTo>
                  <a:cubicBezTo>
                    <a:pt x="55626" y="13024631"/>
                    <a:pt x="40894" y="12877819"/>
                    <a:pt x="27813" y="12730880"/>
                  </a:cubicBezTo>
                  <a:cubicBezTo>
                    <a:pt x="14732" y="9090538"/>
                    <a:pt x="32004" y="7755749"/>
                    <a:pt x="22225" y="1259967"/>
                  </a:cubicBezTo>
                  <a:cubicBezTo>
                    <a:pt x="12319" y="1113282"/>
                    <a:pt x="30734" y="951865"/>
                    <a:pt x="33020" y="804799"/>
                  </a:cubicBezTo>
                  <a:cubicBezTo>
                    <a:pt x="35052" y="677926"/>
                    <a:pt x="0" y="445389"/>
                    <a:pt x="66040" y="335788"/>
                  </a:cubicBezTo>
                  <a:cubicBezTo>
                    <a:pt x="123444" y="240665"/>
                    <a:pt x="205232" y="159639"/>
                    <a:pt x="302387" y="105410"/>
                  </a:cubicBezTo>
                  <a:cubicBezTo>
                    <a:pt x="461137" y="16764"/>
                    <a:pt x="641858" y="2032"/>
                    <a:pt x="821055" y="10033"/>
                  </a:cubicBezTo>
                  <a:cubicBezTo>
                    <a:pt x="915289" y="10033"/>
                    <a:pt x="1009396" y="10287"/>
                    <a:pt x="1103630" y="10668"/>
                  </a:cubicBezTo>
                  <a:cubicBezTo>
                    <a:pt x="1675130" y="13081"/>
                    <a:pt x="2246503" y="21336"/>
                    <a:pt x="11971279" y="18796"/>
                  </a:cubicBezTo>
                  <a:cubicBezTo>
                    <a:pt x="28360607" y="17526"/>
                    <a:pt x="28626166" y="10541"/>
                    <a:pt x="28891849" y="5334"/>
                  </a:cubicBezTo>
                  <a:cubicBezTo>
                    <a:pt x="29165534" y="0"/>
                    <a:pt x="29439220" y="5334"/>
                    <a:pt x="29712775" y="10160"/>
                  </a:cubicBezTo>
                  <a:cubicBezTo>
                    <a:pt x="29989890" y="14986"/>
                    <a:pt x="30266497" y="13208"/>
                    <a:pt x="30543611" y="9144"/>
                  </a:cubicBezTo>
                  <a:cubicBezTo>
                    <a:pt x="30732459" y="6350"/>
                    <a:pt x="30977951" y="30734"/>
                    <a:pt x="31062023" y="230505"/>
                  </a:cubicBezTo>
                  <a:cubicBezTo>
                    <a:pt x="31086663" y="289052"/>
                    <a:pt x="31092759" y="353060"/>
                    <a:pt x="31094536" y="415925"/>
                  </a:cubicBezTo>
                  <a:cubicBezTo>
                    <a:pt x="31096694" y="488442"/>
                    <a:pt x="31096316" y="561086"/>
                    <a:pt x="31097075" y="633603"/>
                  </a:cubicBezTo>
                  <a:cubicBezTo>
                    <a:pt x="31098601" y="781558"/>
                    <a:pt x="31063930" y="1194054"/>
                    <a:pt x="31065580" y="4251066"/>
                  </a:cubicBezTo>
                  <a:cubicBezTo>
                    <a:pt x="31068755" y="12792094"/>
                    <a:pt x="31108126" y="12825622"/>
                    <a:pt x="31111174" y="13123563"/>
                  </a:cubicBezTo>
                  <a:cubicBezTo>
                    <a:pt x="31112569" y="13258691"/>
                    <a:pt x="31120444" y="13396486"/>
                    <a:pt x="31095680" y="13530090"/>
                  </a:cubicBezTo>
                  <a:close/>
                </a:path>
              </a:pathLst>
            </a:custGeom>
            <a:solidFill>
              <a:srgbClr val="F4EBDC"/>
            </a:solidFill>
          </p:spPr>
          <p:txBody>
            <a:bodyPr/>
            <a:lstStyle/>
            <a:p>
              <a:endParaRPr lang="ko-Kore-KR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4110920" y="732801"/>
            <a:ext cx="6477000" cy="11150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499"/>
              </a:lnSpc>
              <a:spcBef>
                <a:spcPct val="0"/>
              </a:spcBef>
            </a:pPr>
            <a:r>
              <a:rPr lang="en-US" sz="7200" b="1" spc="-408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cient signboards 간판"/>
                <a:sym typeface="Ancient signboards 간판"/>
              </a:rPr>
              <a:t>LISTEN TREE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613902" y="2653816"/>
            <a:ext cx="13699301" cy="4811504"/>
            <a:chOff x="0" y="0"/>
            <a:chExt cx="31278707" cy="10985788"/>
          </a:xfrm>
        </p:grpSpPr>
        <p:sp>
          <p:nvSpPr>
            <p:cNvPr id="9" name="Freeform 9"/>
            <p:cNvSpPr/>
            <p:nvPr/>
          </p:nvSpPr>
          <p:spPr>
            <a:xfrm>
              <a:off x="-19304" y="-3175"/>
              <a:ext cx="31304997" cy="10993535"/>
            </a:xfrm>
            <a:custGeom>
              <a:avLst/>
              <a:gdLst/>
              <a:ahLst/>
              <a:cxnLst/>
              <a:rect l="l" t="t" r="r" b="b"/>
              <a:pathLst>
                <a:path w="31304997" h="10993535">
                  <a:moveTo>
                    <a:pt x="31280233" y="10409843"/>
                  </a:moveTo>
                  <a:cubicBezTo>
                    <a:pt x="31258513" y="10527191"/>
                    <a:pt x="31209747" y="10678448"/>
                    <a:pt x="31124404" y="10762141"/>
                  </a:cubicBezTo>
                  <a:cubicBezTo>
                    <a:pt x="30939110" y="10943751"/>
                    <a:pt x="30572968" y="10963690"/>
                    <a:pt x="30165935" y="10940322"/>
                  </a:cubicBezTo>
                  <a:cubicBezTo>
                    <a:pt x="29873581" y="10923558"/>
                    <a:pt x="29670381" y="10966484"/>
                    <a:pt x="29377518" y="10969278"/>
                  </a:cubicBezTo>
                  <a:cubicBezTo>
                    <a:pt x="29079322" y="10972072"/>
                    <a:pt x="28943684" y="10973342"/>
                    <a:pt x="28645361" y="10976136"/>
                  </a:cubicBezTo>
                  <a:cubicBezTo>
                    <a:pt x="18972770" y="10978930"/>
                    <a:pt x="2587498" y="10981724"/>
                    <a:pt x="2289302" y="10984518"/>
                  </a:cubicBezTo>
                  <a:cubicBezTo>
                    <a:pt x="1995678" y="10987312"/>
                    <a:pt x="1701800" y="10993535"/>
                    <a:pt x="1408303" y="10982867"/>
                  </a:cubicBezTo>
                  <a:cubicBezTo>
                    <a:pt x="1260348" y="10977533"/>
                    <a:pt x="1112393" y="10967500"/>
                    <a:pt x="965454" y="10949720"/>
                  </a:cubicBezTo>
                  <a:cubicBezTo>
                    <a:pt x="844931" y="10935115"/>
                    <a:pt x="723900" y="10917081"/>
                    <a:pt x="607949" y="10880378"/>
                  </a:cubicBezTo>
                  <a:cubicBezTo>
                    <a:pt x="501777" y="10846850"/>
                    <a:pt x="399542" y="10797574"/>
                    <a:pt x="315849" y="10723152"/>
                  </a:cubicBezTo>
                  <a:cubicBezTo>
                    <a:pt x="227203" y="10644285"/>
                    <a:pt x="170053" y="10539129"/>
                    <a:pt x="135636" y="10426607"/>
                  </a:cubicBezTo>
                  <a:cubicBezTo>
                    <a:pt x="98425" y="10304941"/>
                    <a:pt x="85852" y="10177052"/>
                    <a:pt x="71882" y="10051068"/>
                  </a:cubicBezTo>
                  <a:cubicBezTo>
                    <a:pt x="55626" y="9904383"/>
                    <a:pt x="40894" y="9757571"/>
                    <a:pt x="27813" y="9610632"/>
                  </a:cubicBezTo>
                  <a:cubicBezTo>
                    <a:pt x="14732" y="6947718"/>
                    <a:pt x="32004" y="5979463"/>
                    <a:pt x="22225" y="1259967"/>
                  </a:cubicBezTo>
                  <a:cubicBezTo>
                    <a:pt x="12319" y="1113282"/>
                    <a:pt x="30734" y="951865"/>
                    <a:pt x="33020" y="804799"/>
                  </a:cubicBezTo>
                  <a:cubicBezTo>
                    <a:pt x="35052" y="677926"/>
                    <a:pt x="0" y="445389"/>
                    <a:pt x="66040" y="335788"/>
                  </a:cubicBezTo>
                  <a:cubicBezTo>
                    <a:pt x="123444" y="240665"/>
                    <a:pt x="205232" y="159639"/>
                    <a:pt x="302387" y="105410"/>
                  </a:cubicBezTo>
                  <a:cubicBezTo>
                    <a:pt x="461137" y="16764"/>
                    <a:pt x="641858" y="2032"/>
                    <a:pt x="821055" y="10033"/>
                  </a:cubicBezTo>
                  <a:cubicBezTo>
                    <a:pt x="915289" y="10033"/>
                    <a:pt x="1009396" y="10287"/>
                    <a:pt x="1103630" y="10668"/>
                  </a:cubicBezTo>
                  <a:cubicBezTo>
                    <a:pt x="1675130" y="13081"/>
                    <a:pt x="2246503" y="21336"/>
                    <a:pt x="12038110" y="18796"/>
                  </a:cubicBezTo>
                  <a:cubicBezTo>
                    <a:pt x="28545160" y="17526"/>
                    <a:pt x="28810716" y="10541"/>
                    <a:pt x="29076402" y="5334"/>
                  </a:cubicBezTo>
                  <a:cubicBezTo>
                    <a:pt x="29350084" y="0"/>
                    <a:pt x="29623770" y="5334"/>
                    <a:pt x="29897328" y="10160"/>
                  </a:cubicBezTo>
                  <a:cubicBezTo>
                    <a:pt x="30174443" y="14986"/>
                    <a:pt x="30451050" y="13208"/>
                    <a:pt x="30728161" y="9144"/>
                  </a:cubicBezTo>
                  <a:cubicBezTo>
                    <a:pt x="30917012" y="6350"/>
                    <a:pt x="31162504" y="30734"/>
                    <a:pt x="31246576" y="230505"/>
                  </a:cubicBezTo>
                  <a:cubicBezTo>
                    <a:pt x="31271213" y="289052"/>
                    <a:pt x="31277309" y="353060"/>
                    <a:pt x="31279089" y="415925"/>
                  </a:cubicBezTo>
                  <a:cubicBezTo>
                    <a:pt x="31281247" y="488442"/>
                    <a:pt x="31280866" y="561086"/>
                    <a:pt x="31281628" y="633603"/>
                  </a:cubicBezTo>
                  <a:cubicBezTo>
                    <a:pt x="31283154" y="781558"/>
                    <a:pt x="31248483" y="1194054"/>
                    <a:pt x="31250133" y="3437170"/>
                  </a:cubicBezTo>
                  <a:cubicBezTo>
                    <a:pt x="31253308" y="9671846"/>
                    <a:pt x="31292679" y="9705374"/>
                    <a:pt x="31295727" y="10003316"/>
                  </a:cubicBezTo>
                  <a:cubicBezTo>
                    <a:pt x="31297122" y="10138444"/>
                    <a:pt x="31304997" y="10276239"/>
                    <a:pt x="31280233" y="10409843"/>
                  </a:cubicBezTo>
                  <a:close/>
                </a:path>
              </a:pathLst>
            </a:custGeom>
            <a:solidFill>
              <a:srgbClr val="9AA252"/>
            </a:solidFill>
          </p:spPr>
          <p:txBody>
            <a:bodyPr/>
            <a:lstStyle/>
            <a:p>
              <a:endParaRPr lang="ko-Kore-KR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97955" y="3490615"/>
            <a:ext cx="8763005" cy="3860405"/>
            <a:chOff x="0" y="0"/>
            <a:chExt cx="20007990" cy="8814208"/>
          </a:xfrm>
        </p:grpSpPr>
        <p:sp>
          <p:nvSpPr>
            <p:cNvPr id="11" name="Freeform 11"/>
            <p:cNvSpPr/>
            <p:nvPr/>
          </p:nvSpPr>
          <p:spPr>
            <a:xfrm>
              <a:off x="-19304" y="-3175"/>
              <a:ext cx="20034279" cy="8821955"/>
            </a:xfrm>
            <a:custGeom>
              <a:avLst/>
              <a:gdLst/>
              <a:ahLst/>
              <a:cxnLst/>
              <a:rect l="l" t="t" r="r" b="b"/>
              <a:pathLst>
                <a:path w="20034279" h="8821955">
                  <a:moveTo>
                    <a:pt x="20009515" y="8238262"/>
                  </a:moveTo>
                  <a:cubicBezTo>
                    <a:pt x="19987797" y="8355611"/>
                    <a:pt x="19939029" y="8506868"/>
                    <a:pt x="19853686" y="8590561"/>
                  </a:cubicBezTo>
                  <a:cubicBezTo>
                    <a:pt x="19668391" y="8772171"/>
                    <a:pt x="19302251" y="8792110"/>
                    <a:pt x="18895217" y="8768742"/>
                  </a:cubicBezTo>
                  <a:cubicBezTo>
                    <a:pt x="18602863" y="8751977"/>
                    <a:pt x="18399663" y="8794903"/>
                    <a:pt x="18106800" y="8797698"/>
                  </a:cubicBezTo>
                  <a:cubicBezTo>
                    <a:pt x="17808604" y="8800492"/>
                    <a:pt x="17672968" y="8801761"/>
                    <a:pt x="17374645" y="8804556"/>
                  </a:cubicBezTo>
                  <a:cubicBezTo>
                    <a:pt x="11851723" y="8807349"/>
                    <a:pt x="2587498" y="8810144"/>
                    <a:pt x="2289302" y="8812937"/>
                  </a:cubicBezTo>
                  <a:cubicBezTo>
                    <a:pt x="1995678" y="8815732"/>
                    <a:pt x="1701800" y="8821955"/>
                    <a:pt x="1408303" y="8811286"/>
                  </a:cubicBezTo>
                  <a:cubicBezTo>
                    <a:pt x="1260348" y="8805952"/>
                    <a:pt x="1112393" y="8795920"/>
                    <a:pt x="965454" y="8778139"/>
                  </a:cubicBezTo>
                  <a:cubicBezTo>
                    <a:pt x="844931" y="8763535"/>
                    <a:pt x="723900" y="8745500"/>
                    <a:pt x="607949" y="8708798"/>
                  </a:cubicBezTo>
                  <a:cubicBezTo>
                    <a:pt x="501777" y="8675270"/>
                    <a:pt x="399542" y="8625994"/>
                    <a:pt x="315849" y="8551572"/>
                  </a:cubicBezTo>
                  <a:cubicBezTo>
                    <a:pt x="227203" y="8472705"/>
                    <a:pt x="170053" y="8367548"/>
                    <a:pt x="135636" y="8255026"/>
                  </a:cubicBezTo>
                  <a:cubicBezTo>
                    <a:pt x="98425" y="8133361"/>
                    <a:pt x="85852" y="8005472"/>
                    <a:pt x="71882" y="7879487"/>
                  </a:cubicBezTo>
                  <a:cubicBezTo>
                    <a:pt x="55626" y="7732802"/>
                    <a:pt x="40894" y="7585990"/>
                    <a:pt x="27813" y="7439051"/>
                  </a:cubicBezTo>
                  <a:cubicBezTo>
                    <a:pt x="14732" y="5456391"/>
                    <a:pt x="32004" y="4743232"/>
                    <a:pt x="22225" y="1259967"/>
                  </a:cubicBezTo>
                  <a:cubicBezTo>
                    <a:pt x="12319" y="1113282"/>
                    <a:pt x="30734" y="951865"/>
                    <a:pt x="33020" y="804799"/>
                  </a:cubicBezTo>
                  <a:cubicBezTo>
                    <a:pt x="35052" y="677926"/>
                    <a:pt x="0" y="445389"/>
                    <a:pt x="66040" y="335788"/>
                  </a:cubicBezTo>
                  <a:cubicBezTo>
                    <a:pt x="123444" y="240665"/>
                    <a:pt x="205232" y="159639"/>
                    <a:pt x="302387" y="105410"/>
                  </a:cubicBezTo>
                  <a:cubicBezTo>
                    <a:pt x="461137" y="16764"/>
                    <a:pt x="641858" y="2032"/>
                    <a:pt x="821055" y="10033"/>
                  </a:cubicBezTo>
                  <a:cubicBezTo>
                    <a:pt x="915289" y="10033"/>
                    <a:pt x="1009396" y="10287"/>
                    <a:pt x="1103630" y="10668"/>
                  </a:cubicBezTo>
                  <a:cubicBezTo>
                    <a:pt x="1675130" y="13081"/>
                    <a:pt x="2246503" y="21336"/>
                    <a:pt x="7956738" y="18796"/>
                  </a:cubicBezTo>
                  <a:cubicBezTo>
                    <a:pt x="17274441" y="17526"/>
                    <a:pt x="17539999" y="10541"/>
                    <a:pt x="17805683" y="5334"/>
                  </a:cubicBezTo>
                  <a:cubicBezTo>
                    <a:pt x="18079368" y="0"/>
                    <a:pt x="18353053" y="5334"/>
                    <a:pt x="18626612" y="10160"/>
                  </a:cubicBezTo>
                  <a:cubicBezTo>
                    <a:pt x="18903725" y="14986"/>
                    <a:pt x="19180331" y="13208"/>
                    <a:pt x="19457445" y="9144"/>
                  </a:cubicBezTo>
                  <a:cubicBezTo>
                    <a:pt x="19646294" y="6350"/>
                    <a:pt x="19891786" y="30734"/>
                    <a:pt x="19975860" y="230505"/>
                  </a:cubicBezTo>
                  <a:cubicBezTo>
                    <a:pt x="20000497" y="289052"/>
                    <a:pt x="20006593" y="353060"/>
                    <a:pt x="20008371" y="415925"/>
                  </a:cubicBezTo>
                  <a:cubicBezTo>
                    <a:pt x="20010530" y="488442"/>
                    <a:pt x="20010149" y="561086"/>
                    <a:pt x="20010910" y="633603"/>
                  </a:cubicBezTo>
                  <a:cubicBezTo>
                    <a:pt x="20012436" y="781558"/>
                    <a:pt x="19977765" y="1194054"/>
                    <a:pt x="19979414" y="2870727"/>
                  </a:cubicBezTo>
                  <a:cubicBezTo>
                    <a:pt x="19982589" y="7500265"/>
                    <a:pt x="20021961" y="7533794"/>
                    <a:pt x="20025008" y="7831736"/>
                  </a:cubicBezTo>
                  <a:cubicBezTo>
                    <a:pt x="20026405" y="7966863"/>
                    <a:pt x="20034279" y="8104659"/>
                    <a:pt x="20009515" y="8238262"/>
                  </a:cubicBezTo>
                  <a:close/>
                </a:path>
              </a:pathLst>
            </a:custGeom>
            <a:solidFill>
              <a:srgbClr val="F6F3EE"/>
            </a:solidFill>
          </p:spPr>
          <p:txBody>
            <a:bodyPr/>
            <a:lstStyle/>
            <a:p>
              <a:endParaRPr lang="ko-Kore-KR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2" name="Freeform 12"/>
          <p:cNvSpPr/>
          <p:nvPr/>
        </p:nvSpPr>
        <p:spPr>
          <a:xfrm>
            <a:off x="11848364" y="418936"/>
            <a:ext cx="2319689" cy="1400502"/>
          </a:xfrm>
          <a:custGeom>
            <a:avLst/>
            <a:gdLst/>
            <a:ahLst/>
            <a:cxnLst/>
            <a:rect l="l" t="t" r="r" b="b"/>
            <a:pathLst>
              <a:path w="2319689" h="1400502">
                <a:moveTo>
                  <a:pt x="0" y="0"/>
                </a:moveTo>
                <a:lnTo>
                  <a:pt x="2319689" y="0"/>
                </a:lnTo>
                <a:lnTo>
                  <a:pt x="2319689" y="1400503"/>
                </a:lnTo>
                <a:lnTo>
                  <a:pt x="0" y="14005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ore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AutoShape 13"/>
          <p:cNvSpPr/>
          <p:nvPr/>
        </p:nvSpPr>
        <p:spPr>
          <a:xfrm flipV="1">
            <a:off x="613902" y="1819439"/>
            <a:ext cx="13699301" cy="0"/>
          </a:xfrm>
          <a:prstGeom prst="line">
            <a:avLst/>
          </a:prstGeom>
          <a:ln w="142875" cap="flat">
            <a:solidFill>
              <a:srgbClr val="F2C66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ore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9496607" y="3478358"/>
            <a:ext cx="4750382" cy="1353854"/>
            <a:chOff x="0" y="0"/>
            <a:chExt cx="10846233" cy="3091165"/>
          </a:xfrm>
        </p:grpSpPr>
        <p:sp>
          <p:nvSpPr>
            <p:cNvPr id="15" name="Freeform 15"/>
            <p:cNvSpPr/>
            <p:nvPr/>
          </p:nvSpPr>
          <p:spPr>
            <a:xfrm>
              <a:off x="-19304" y="-3175"/>
              <a:ext cx="10872522" cy="3098912"/>
            </a:xfrm>
            <a:custGeom>
              <a:avLst/>
              <a:gdLst/>
              <a:ahLst/>
              <a:cxnLst/>
              <a:rect l="l" t="t" r="r" b="b"/>
              <a:pathLst>
                <a:path w="10872522" h="3098912">
                  <a:moveTo>
                    <a:pt x="10847757" y="2515220"/>
                  </a:moveTo>
                  <a:cubicBezTo>
                    <a:pt x="10826040" y="2632568"/>
                    <a:pt x="10777272" y="2783825"/>
                    <a:pt x="10691929" y="2867518"/>
                  </a:cubicBezTo>
                  <a:cubicBezTo>
                    <a:pt x="10506635" y="3049128"/>
                    <a:pt x="10140494" y="3069067"/>
                    <a:pt x="9733459" y="3045699"/>
                  </a:cubicBezTo>
                  <a:cubicBezTo>
                    <a:pt x="9441105" y="3028935"/>
                    <a:pt x="9237905" y="3071861"/>
                    <a:pt x="8945043" y="3074655"/>
                  </a:cubicBezTo>
                  <a:cubicBezTo>
                    <a:pt x="8646847" y="3077449"/>
                    <a:pt x="8511211" y="3078719"/>
                    <a:pt x="8212888" y="3081513"/>
                  </a:cubicBezTo>
                  <a:cubicBezTo>
                    <a:pt x="6063155" y="3084307"/>
                    <a:pt x="2587498" y="3087101"/>
                    <a:pt x="2289302" y="3089895"/>
                  </a:cubicBezTo>
                  <a:cubicBezTo>
                    <a:pt x="1995678" y="3092689"/>
                    <a:pt x="1701800" y="3098912"/>
                    <a:pt x="1408303" y="3088244"/>
                  </a:cubicBezTo>
                  <a:cubicBezTo>
                    <a:pt x="1260348" y="3082910"/>
                    <a:pt x="1112393" y="3072877"/>
                    <a:pt x="965454" y="3055097"/>
                  </a:cubicBezTo>
                  <a:cubicBezTo>
                    <a:pt x="844931" y="3040492"/>
                    <a:pt x="723900" y="3022458"/>
                    <a:pt x="607949" y="2985755"/>
                  </a:cubicBezTo>
                  <a:cubicBezTo>
                    <a:pt x="501777" y="2952227"/>
                    <a:pt x="399542" y="2902951"/>
                    <a:pt x="315849" y="2828529"/>
                  </a:cubicBezTo>
                  <a:cubicBezTo>
                    <a:pt x="227203" y="2749662"/>
                    <a:pt x="170053" y="2644506"/>
                    <a:pt x="135636" y="2531984"/>
                  </a:cubicBezTo>
                  <a:cubicBezTo>
                    <a:pt x="98425" y="2410318"/>
                    <a:pt x="85852" y="2282429"/>
                    <a:pt x="71882" y="2156445"/>
                  </a:cubicBezTo>
                  <a:cubicBezTo>
                    <a:pt x="55626" y="2009760"/>
                    <a:pt x="40894" y="1862948"/>
                    <a:pt x="27813" y="1716009"/>
                  </a:cubicBezTo>
                  <a:cubicBezTo>
                    <a:pt x="14732" y="1526109"/>
                    <a:pt x="32004" y="1485233"/>
                    <a:pt x="22225" y="1259967"/>
                  </a:cubicBezTo>
                  <a:cubicBezTo>
                    <a:pt x="12319" y="1113282"/>
                    <a:pt x="30734" y="951865"/>
                    <a:pt x="33020" y="804799"/>
                  </a:cubicBezTo>
                  <a:cubicBezTo>
                    <a:pt x="35052" y="677926"/>
                    <a:pt x="0" y="445389"/>
                    <a:pt x="66040" y="335788"/>
                  </a:cubicBezTo>
                  <a:cubicBezTo>
                    <a:pt x="123444" y="240665"/>
                    <a:pt x="205232" y="159639"/>
                    <a:pt x="302387" y="105410"/>
                  </a:cubicBezTo>
                  <a:cubicBezTo>
                    <a:pt x="461137" y="16764"/>
                    <a:pt x="641858" y="2032"/>
                    <a:pt x="821055" y="10033"/>
                  </a:cubicBezTo>
                  <a:cubicBezTo>
                    <a:pt x="915289" y="10033"/>
                    <a:pt x="1009396" y="10287"/>
                    <a:pt x="1103630" y="10668"/>
                  </a:cubicBezTo>
                  <a:cubicBezTo>
                    <a:pt x="1675130" y="13081"/>
                    <a:pt x="2246503" y="21336"/>
                    <a:pt x="4639067" y="18796"/>
                  </a:cubicBezTo>
                  <a:cubicBezTo>
                    <a:pt x="8112685" y="17526"/>
                    <a:pt x="8378243" y="10541"/>
                    <a:pt x="8643926" y="5334"/>
                  </a:cubicBezTo>
                  <a:cubicBezTo>
                    <a:pt x="8917611" y="0"/>
                    <a:pt x="9191296" y="5334"/>
                    <a:pt x="9464855" y="10160"/>
                  </a:cubicBezTo>
                  <a:cubicBezTo>
                    <a:pt x="9741968" y="14986"/>
                    <a:pt x="10018574" y="13208"/>
                    <a:pt x="10295688" y="9144"/>
                  </a:cubicBezTo>
                  <a:cubicBezTo>
                    <a:pt x="10484537" y="6350"/>
                    <a:pt x="10730029" y="30734"/>
                    <a:pt x="10814102" y="230505"/>
                  </a:cubicBezTo>
                  <a:cubicBezTo>
                    <a:pt x="10838740" y="289052"/>
                    <a:pt x="10844836" y="353060"/>
                    <a:pt x="10846614" y="415925"/>
                  </a:cubicBezTo>
                  <a:cubicBezTo>
                    <a:pt x="10848773" y="488442"/>
                    <a:pt x="10848392" y="561086"/>
                    <a:pt x="10849154" y="633603"/>
                  </a:cubicBezTo>
                  <a:cubicBezTo>
                    <a:pt x="10850679" y="781558"/>
                    <a:pt x="10816007" y="1194054"/>
                    <a:pt x="10817658" y="1377909"/>
                  </a:cubicBezTo>
                  <a:cubicBezTo>
                    <a:pt x="10820833" y="1777223"/>
                    <a:pt x="10860204" y="1810751"/>
                    <a:pt x="10863251" y="2108693"/>
                  </a:cubicBezTo>
                  <a:cubicBezTo>
                    <a:pt x="10864648" y="2243821"/>
                    <a:pt x="10872522" y="2381616"/>
                    <a:pt x="10847757" y="2515220"/>
                  </a:cubicBezTo>
                  <a:close/>
                </a:path>
              </a:pathLst>
            </a:custGeom>
            <a:solidFill>
              <a:srgbClr val="F6F3EE"/>
            </a:solidFill>
          </p:spPr>
          <p:txBody>
            <a:bodyPr/>
            <a:lstStyle/>
            <a:p>
              <a:endParaRPr lang="ko-Kore-KR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13902" y="19503980"/>
            <a:ext cx="9189641" cy="1666900"/>
            <a:chOff x="0" y="0"/>
            <a:chExt cx="39495310" cy="7164017"/>
          </a:xfrm>
        </p:grpSpPr>
        <p:sp>
          <p:nvSpPr>
            <p:cNvPr id="17" name="Freeform 17"/>
            <p:cNvSpPr/>
            <p:nvPr/>
          </p:nvSpPr>
          <p:spPr>
            <a:xfrm>
              <a:off x="-19304" y="-3175"/>
              <a:ext cx="39521600" cy="7171764"/>
            </a:xfrm>
            <a:custGeom>
              <a:avLst/>
              <a:gdLst/>
              <a:ahLst/>
              <a:cxnLst/>
              <a:rect l="l" t="t" r="r" b="b"/>
              <a:pathLst>
                <a:path w="39521600" h="7171764">
                  <a:moveTo>
                    <a:pt x="39496835" y="6588072"/>
                  </a:moveTo>
                  <a:cubicBezTo>
                    <a:pt x="39475119" y="6705420"/>
                    <a:pt x="39426350" y="6856677"/>
                    <a:pt x="39341006" y="6940370"/>
                  </a:cubicBezTo>
                  <a:cubicBezTo>
                    <a:pt x="39155712" y="7121980"/>
                    <a:pt x="38789570" y="7141919"/>
                    <a:pt x="38382538" y="7118551"/>
                  </a:cubicBezTo>
                  <a:cubicBezTo>
                    <a:pt x="38090183" y="7101787"/>
                    <a:pt x="37886983" y="7144713"/>
                    <a:pt x="37594121" y="7147507"/>
                  </a:cubicBezTo>
                  <a:cubicBezTo>
                    <a:pt x="37295925" y="7150301"/>
                    <a:pt x="37160290" y="7151570"/>
                    <a:pt x="36861967" y="7154365"/>
                  </a:cubicBezTo>
                  <a:cubicBezTo>
                    <a:pt x="24164173" y="7157158"/>
                    <a:pt x="2587498" y="7159953"/>
                    <a:pt x="2289302" y="7162747"/>
                  </a:cubicBezTo>
                  <a:cubicBezTo>
                    <a:pt x="1995678" y="7165541"/>
                    <a:pt x="1701800" y="7171764"/>
                    <a:pt x="1408303" y="7161095"/>
                  </a:cubicBezTo>
                  <a:cubicBezTo>
                    <a:pt x="1260348" y="7155762"/>
                    <a:pt x="1112393" y="7145729"/>
                    <a:pt x="965454" y="7127949"/>
                  </a:cubicBezTo>
                  <a:cubicBezTo>
                    <a:pt x="844931" y="7113344"/>
                    <a:pt x="723900" y="7095310"/>
                    <a:pt x="607949" y="7058607"/>
                  </a:cubicBezTo>
                  <a:cubicBezTo>
                    <a:pt x="501777" y="7025079"/>
                    <a:pt x="399542" y="6975803"/>
                    <a:pt x="315849" y="6901381"/>
                  </a:cubicBezTo>
                  <a:cubicBezTo>
                    <a:pt x="227203" y="6822514"/>
                    <a:pt x="170053" y="6717357"/>
                    <a:pt x="135636" y="6604836"/>
                  </a:cubicBezTo>
                  <a:cubicBezTo>
                    <a:pt x="98425" y="6483170"/>
                    <a:pt x="85852" y="6355281"/>
                    <a:pt x="71882" y="6229297"/>
                  </a:cubicBezTo>
                  <a:cubicBezTo>
                    <a:pt x="55626" y="6082612"/>
                    <a:pt x="40894" y="5935800"/>
                    <a:pt x="27813" y="5788861"/>
                  </a:cubicBezTo>
                  <a:cubicBezTo>
                    <a:pt x="14732" y="4323128"/>
                    <a:pt x="32004" y="3803815"/>
                    <a:pt x="22225" y="1259967"/>
                  </a:cubicBezTo>
                  <a:cubicBezTo>
                    <a:pt x="12319" y="1113282"/>
                    <a:pt x="30734" y="951865"/>
                    <a:pt x="33020" y="804799"/>
                  </a:cubicBezTo>
                  <a:cubicBezTo>
                    <a:pt x="35052" y="677926"/>
                    <a:pt x="0" y="445389"/>
                    <a:pt x="66040" y="335788"/>
                  </a:cubicBezTo>
                  <a:cubicBezTo>
                    <a:pt x="123444" y="240665"/>
                    <a:pt x="205232" y="159639"/>
                    <a:pt x="302387" y="105410"/>
                  </a:cubicBezTo>
                  <a:cubicBezTo>
                    <a:pt x="461137" y="16764"/>
                    <a:pt x="641858" y="2032"/>
                    <a:pt x="821055" y="10033"/>
                  </a:cubicBezTo>
                  <a:cubicBezTo>
                    <a:pt x="915289" y="10033"/>
                    <a:pt x="1009396" y="10287"/>
                    <a:pt x="1103630" y="10668"/>
                  </a:cubicBezTo>
                  <a:cubicBezTo>
                    <a:pt x="1675130" y="13081"/>
                    <a:pt x="2246503" y="21336"/>
                    <a:pt x="15013521" y="18796"/>
                  </a:cubicBezTo>
                  <a:cubicBezTo>
                    <a:pt x="36761762" y="17526"/>
                    <a:pt x="37027321" y="10541"/>
                    <a:pt x="37293004" y="5334"/>
                  </a:cubicBezTo>
                  <a:cubicBezTo>
                    <a:pt x="37566690" y="0"/>
                    <a:pt x="37840372" y="5334"/>
                    <a:pt x="38113931" y="10160"/>
                  </a:cubicBezTo>
                  <a:cubicBezTo>
                    <a:pt x="38391046" y="14986"/>
                    <a:pt x="38667652" y="13208"/>
                    <a:pt x="38944767" y="9144"/>
                  </a:cubicBezTo>
                  <a:cubicBezTo>
                    <a:pt x="39133614" y="6350"/>
                    <a:pt x="39379106" y="30734"/>
                    <a:pt x="39463179" y="230505"/>
                  </a:cubicBezTo>
                  <a:cubicBezTo>
                    <a:pt x="39487819" y="289052"/>
                    <a:pt x="39493915" y="353060"/>
                    <a:pt x="39495691" y="415925"/>
                  </a:cubicBezTo>
                  <a:cubicBezTo>
                    <a:pt x="39497849" y="488442"/>
                    <a:pt x="39497468" y="561086"/>
                    <a:pt x="39498231" y="633603"/>
                  </a:cubicBezTo>
                  <a:cubicBezTo>
                    <a:pt x="39499756" y="781558"/>
                    <a:pt x="39465085" y="1194054"/>
                    <a:pt x="39466735" y="2440286"/>
                  </a:cubicBezTo>
                  <a:cubicBezTo>
                    <a:pt x="39469910" y="5850075"/>
                    <a:pt x="39509281" y="5883603"/>
                    <a:pt x="39512329" y="6181545"/>
                  </a:cubicBezTo>
                  <a:cubicBezTo>
                    <a:pt x="39513724" y="6316673"/>
                    <a:pt x="39521600" y="6454468"/>
                    <a:pt x="39496835" y="6588072"/>
                  </a:cubicBezTo>
                  <a:close/>
                </a:path>
              </a:pathLst>
            </a:custGeom>
            <a:solidFill>
              <a:srgbClr val="F4EBDC"/>
            </a:solidFill>
          </p:spPr>
          <p:txBody>
            <a:bodyPr/>
            <a:lstStyle/>
            <a:p>
              <a:endParaRPr lang="ko-Kore-KR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879086" y="19503980"/>
            <a:ext cx="4434116" cy="1666900"/>
            <a:chOff x="0" y="0"/>
            <a:chExt cx="19056979" cy="7164017"/>
          </a:xfrm>
        </p:grpSpPr>
        <p:sp>
          <p:nvSpPr>
            <p:cNvPr id="19" name="Freeform 19"/>
            <p:cNvSpPr/>
            <p:nvPr/>
          </p:nvSpPr>
          <p:spPr>
            <a:xfrm>
              <a:off x="-19304" y="-3175"/>
              <a:ext cx="19083267" cy="7171764"/>
            </a:xfrm>
            <a:custGeom>
              <a:avLst/>
              <a:gdLst/>
              <a:ahLst/>
              <a:cxnLst/>
              <a:rect l="l" t="t" r="r" b="b"/>
              <a:pathLst>
                <a:path w="19083267" h="7171764">
                  <a:moveTo>
                    <a:pt x="19058503" y="6588072"/>
                  </a:moveTo>
                  <a:cubicBezTo>
                    <a:pt x="19036787" y="6705420"/>
                    <a:pt x="18988017" y="6856677"/>
                    <a:pt x="18902674" y="6940370"/>
                  </a:cubicBezTo>
                  <a:cubicBezTo>
                    <a:pt x="18717381" y="7121980"/>
                    <a:pt x="18351239" y="7141919"/>
                    <a:pt x="17944205" y="7118551"/>
                  </a:cubicBezTo>
                  <a:cubicBezTo>
                    <a:pt x="17651851" y="7101787"/>
                    <a:pt x="17448651" y="7144713"/>
                    <a:pt x="17155788" y="7147507"/>
                  </a:cubicBezTo>
                  <a:cubicBezTo>
                    <a:pt x="16857592" y="7150301"/>
                    <a:pt x="16721957" y="7151570"/>
                    <a:pt x="16423634" y="7154365"/>
                  </a:cubicBezTo>
                  <a:cubicBezTo>
                    <a:pt x="11250856" y="7157158"/>
                    <a:pt x="2587498" y="7159953"/>
                    <a:pt x="2289302" y="7162747"/>
                  </a:cubicBezTo>
                  <a:cubicBezTo>
                    <a:pt x="1995678" y="7165541"/>
                    <a:pt x="1701800" y="7171764"/>
                    <a:pt x="1408303" y="7161095"/>
                  </a:cubicBezTo>
                  <a:cubicBezTo>
                    <a:pt x="1260348" y="7155762"/>
                    <a:pt x="1112393" y="7145729"/>
                    <a:pt x="965454" y="7127949"/>
                  </a:cubicBezTo>
                  <a:cubicBezTo>
                    <a:pt x="844931" y="7113344"/>
                    <a:pt x="723900" y="7095310"/>
                    <a:pt x="607949" y="7058607"/>
                  </a:cubicBezTo>
                  <a:cubicBezTo>
                    <a:pt x="501777" y="7025079"/>
                    <a:pt x="399542" y="6975803"/>
                    <a:pt x="315849" y="6901381"/>
                  </a:cubicBezTo>
                  <a:cubicBezTo>
                    <a:pt x="227203" y="6822514"/>
                    <a:pt x="170053" y="6717357"/>
                    <a:pt x="135636" y="6604836"/>
                  </a:cubicBezTo>
                  <a:cubicBezTo>
                    <a:pt x="98425" y="6483170"/>
                    <a:pt x="85852" y="6355281"/>
                    <a:pt x="71882" y="6229297"/>
                  </a:cubicBezTo>
                  <a:cubicBezTo>
                    <a:pt x="55626" y="6082612"/>
                    <a:pt x="40894" y="5935800"/>
                    <a:pt x="27813" y="5788861"/>
                  </a:cubicBezTo>
                  <a:cubicBezTo>
                    <a:pt x="14732" y="4323128"/>
                    <a:pt x="32004" y="3803815"/>
                    <a:pt x="22225" y="1259967"/>
                  </a:cubicBezTo>
                  <a:cubicBezTo>
                    <a:pt x="12319" y="1113282"/>
                    <a:pt x="30734" y="951865"/>
                    <a:pt x="33020" y="804799"/>
                  </a:cubicBezTo>
                  <a:cubicBezTo>
                    <a:pt x="35052" y="677926"/>
                    <a:pt x="0" y="445389"/>
                    <a:pt x="66040" y="335788"/>
                  </a:cubicBezTo>
                  <a:cubicBezTo>
                    <a:pt x="123444" y="240665"/>
                    <a:pt x="205232" y="159639"/>
                    <a:pt x="302387" y="105410"/>
                  </a:cubicBezTo>
                  <a:cubicBezTo>
                    <a:pt x="461137" y="16764"/>
                    <a:pt x="641858" y="2032"/>
                    <a:pt x="821055" y="10033"/>
                  </a:cubicBezTo>
                  <a:cubicBezTo>
                    <a:pt x="915289" y="10033"/>
                    <a:pt x="1009396" y="10287"/>
                    <a:pt x="1103630" y="10668"/>
                  </a:cubicBezTo>
                  <a:cubicBezTo>
                    <a:pt x="1675130" y="13081"/>
                    <a:pt x="2246503" y="21336"/>
                    <a:pt x="7612356" y="18796"/>
                  </a:cubicBezTo>
                  <a:cubicBezTo>
                    <a:pt x="16323431" y="17526"/>
                    <a:pt x="16588989" y="10541"/>
                    <a:pt x="16854672" y="5334"/>
                  </a:cubicBezTo>
                  <a:cubicBezTo>
                    <a:pt x="17128357" y="0"/>
                    <a:pt x="17402041" y="5334"/>
                    <a:pt x="17675600" y="10160"/>
                  </a:cubicBezTo>
                  <a:cubicBezTo>
                    <a:pt x="17952713" y="14986"/>
                    <a:pt x="18229320" y="13208"/>
                    <a:pt x="18506434" y="9144"/>
                  </a:cubicBezTo>
                  <a:cubicBezTo>
                    <a:pt x="18695283" y="6350"/>
                    <a:pt x="18940774" y="30734"/>
                    <a:pt x="19024848" y="230505"/>
                  </a:cubicBezTo>
                  <a:cubicBezTo>
                    <a:pt x="19049487" y="289052"/>
                    <a:pt x="19055582" y="353060"/>
                    <a:pt x="19057361" y="415925"/>
                  </a:cubicBezTo>
                  <a:cubicBezTo>
                    <a:pt x="19059519" y="488442"/>
                    <a:pt x="19059137" y="561086"/>
                    <a:pt x="19059900" y="633603"/>
                  </a:cubicBezTo>
                  <a:cubicBezTo>
                    <a:pt x="19061424" y="781558"/>
                    <a:pt x="19026753" y="1194054"/>
                    <a:pt x="19028404" y="2440286"/>
                  </a:cubicBezTo>
                  <a:cubicBezTo>
                    <a:pt x="19031579" y="5850075"/>
                    <a:pt x="19070949" y="5883603"/>
                    <a:pt x="19073997" y="6181545"/>
                  </a:cubicBezTo>
                  <a:cubicBezTo>
                    <a:pt x="19075394" y="6316673"/>
                    <a:pt x="19083267" y="6454468"/>
                    <a:pt x="19058503" y="6588072"/>
                  </a:cubicBezTo>
                  <a:close/>
                </a:path>
              </a:pathLst>
            </a:custGeom>
            <a:solidFill>
              <a:srgbClr val="F4EBDC"/>
            </a:solidFill>
          </p:spPr>
          <p:txBody>
            <a:bodyPr/>
            <a:lstStyle/>
            <a:p>
              <a:endParaRPr lang="ko-Kore-KR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613902" y="7522470"/>
            <a:ext cx="13699301" cy="5041492"/>
            <a:chOff x="0" y="0"/>
            <a:chExt cx="31278707" cy="11510906"/>
          </a:xfrm>
        </p:grpSpPr>
        <p:sp>
          <p:nvSpPr>
            <p:cNvPr id="21" name="Freeform 21"/>
            <p:cNvSpPr/>
            <p:nvPr/>
          </p:nvSpPr>
          <p:spPr>
            <a:xfrm>
              <a:off x="-19304" y="-3175"/>
              <a:ext cx="31304997" cy="11518654"/>
            </a:xfrm>
            <a:custGeom>
              <a:avLst/>
              <a:gdLst/>
              <a:ahLst/>
              <a:cxnLst/>
              <a:rect l="l" t="t" r="r" b="b"/>
              <a:pathLst>
                <a:path w="31304997" h="11518654">
                  <a:moveTo>
                    <a:pt x="31280233" y="10934961"/>
                  </a:moveTo>
                  <a:cubicBezTo>
                    <a:pt x="31258513" y="11052309"/>
                    <a:pt x="31209747" y="11203566"/>
                    <a:pt x="31124404" y="11287259"/>
                  </a:cubicBezTo>
                  <a:cubicBezTo>
                    <a:pt x="30939110" y="11468869"/>
                    <a:pt x="30572968" y="11488808"/>
                    <a:pt x="30165935" y="11465440"/>
                  </a:cubicBezTo>
                  <a:cubicBezTo>
                    <a:pt x="29873581" y="11448676"/>
                    <a:pt x="29670381" y="11491602"/>
                    <a:pt x="29377518" y="11494396"/>
                  </a:cubicBezTo>
                  <a:cubicBezTo>
                    <a:pt x="29079322" y="11497190"/>
                    <a:pt x="28943684" y="11498460"/>
                    <a:pt x="28645361" y="11501254"/>
                  </a:cubicBezTo>
                  <a:cubicBezTo>
                    <a:pt x="18972770" y="11504048"/>
                    <a:pt x="2587498" y="11506842"/>
                    <a:pt x="2289302" y="11509636"/>
                  </a:cubicBezTo>
                  <a:cubicBezTo>
                    <a:pt x="1995678" y="11512430"/>
                    <a:pt x="1701800" y="11518654"/>
                    <a:pt x="1408303" y="11507985"/>
                  </a:cubicBezTo>
                  <a:cubicBezTo>
                    <a:pt x="1260348" y="11502651"/>
                    <a:pt x="1112393" y="11492618"/>
                    <a:pt x="965454" y="11474838"/>
                  </a:cubicBezTo>
                  <a:cubicBezTo>
                    <a:pt x="844931" y="11460233"/>
                    <a:pt x="723900" y="11442199"/>
                    <a:pt x="607949" y="11405496"/>
                  </a:cubicBezTo>
                  <a:cubicBezTo>
                    <a:pt x="501777" y="11371968"/>
                    <a:pt x="399542" y="11322692"/>
                    <a:pt x="315849" y="11248270"/>
                  </a:cubicBezTo>
                  <a:cubicBezTo>
                    <a:pt x="227203" y="11169404"/>
                    <a:pt x="170053" y="11064247"/>
                    <a:pt x="135636" y="10951725"/>
                  </a:cubicBezTo>
                  <a:cubicBezTo>
                    <a:pt x="98425" y="10830059"/>
                    <a:pt x="85852" y="10702170"/>
                    <a:pt x="71882" y="10576186"/>
                  </a:cubicBezTo>
                  <a:cubicBezTo>
                    <a:pt x="55626" y="10429501"/>
                    <a:pt x="40894" y="10282689"/>
                    <a:pt x="27813" y="10135750"/>
                  </a:cubicBezTo>
                  <a:cubicBezTo>
                    <a:pt x="14732" y="7308341"/>
                    <a:pt x="32004" y="6278401"/>
                    <a:pt x="22225" y="1259967"/>
                  </a:cubicBezTo>
                  <a:cubicBezTo>
                    <a:pt x="12319" y="1113282"/>
                    <a:pt x="30734" y="951865"/>
                    <a:pt x="33020" y="804799"/>
                  </a:cubicBezTo>
                  <a:cubicBezTo>
                    <a:pt x="35052" y="677926"/>
                    <a:pt x="0" y="445389"/>
                    <a:pt x="66040" y="335788"/>
                  </a:cubicBezTo>
                  <a:cubicBezTo>
                    <a:pt x="123444" y="240665"/>
                    <a:pt x="205232" y="159639"/>
                    <a:pt x="302387" y="105410"/>
                  </a:cubicBezTo>
                  <a:cubicBezTo>
                    <a:pt x="461137" y="16764"/>
                    <a:pt x="641858" y="2032"/>
                    <a:pt x="821055" y="10033"/>
                  </a:cubicBezTo>
                  <a:cubicBezTo>
                    <a:pt x="915289" y="10033"/>
                    <a:pt x="1009396" y="10287"/>
                    <a:pt x="1103630" y="10668"/>
                  </a:cubicBezTo>
                  <a:cubicBezTo>
                    <a:pt x="1675130" y="13081"/>
                    <a:pt x="2246503" y="21336"/>
                    <a:pt x="12038110" y="18796"/>
                  </a:cubicBezTo>
                  <a:cubicBezTo>
                    <a:pt x="28545160" y="17526"/>
                    <a:pt x="28810716" y="10541"/>
                    <a:pt x="29076402" y="5334"/>
                  </a:cubicBezTo>
                  <a:cubicBezTo>
                    <a:pt x="29350084" y="0"/>
                    <a:pt x="29623770" y="5334"/>
                    <a:pt x="29897328" y="10160"/>
                  </a:cubicBezTo>
                  <a:cubicBezTo>
                    <a:pt x="30174443" y="14986"/>
                    <a:pt x="30451050" y="13208"/>
                    <a:pt x="30728161" y="9144"/>
                  </a:cubicBezTo>
                  <a:cubicBezTo>
                    <a:pt x="30917012" y="6350"/>
                    <a:pt x="31162504" y="30734"/>
                    <a:pt x="31246576" y="230505"/>
                  </a:cubicBezTo>
                  <a:cubicBezTo>
                    <a:pt x="31271213" y="289052"/>
                    <a:pt x="31277309" y="353060"/>
                    <a:pt x="31279089" y="415925"/>
                  </a:cubicBezTo>
                  <a:cubicBezTo>
                    <a:pt x="31281247" y="488442"/>
                    <a:pt x="31280866" y="561086"/>
                    <a:pt x="31281628" y="633603"/>
                  </a:cubicBezTo>
                  <a:cubicBezTo>
                    <a:pt x="31283154" y="781558"/>
                    <a:pt x="31248483" y="1194054"/>
                    <a:pt x="31250133" y="3574143"/>
                  </a:cubicBezTo>
                  <a:cubicBezTo>
                    <a:pt x="31253308" y="10196964"/>
                    <a:pt x="31292679" y="10230492"/>
                    <a:pt x="31295727" y="10528434"/>
                  </a:cubicBezTo>
                  <a:cubicBezTo>
                    <a:pt x="31297122" y="10663562"/>
                    <a:pt x="31304997" y="10801357"/>
                    <a:pt x="31280233" y="10934961"/>
                  </a:cubicBezTo>
                  <a:close/>
                </a:path>
              </a:pathLst>
            </a:custGeom>
            <a:solidFill>
              <a:srgbClr val="F2C664"/>
            </a:solidFill>
          </p:spPr>
          <p:txBody>
            <a:bodyPr/>
            <a:lstStyle/>
            <a:p>
              <a:endParaRPr lang="ko-Kore-KR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733602" y="7636770"/>
            <a:ext cx="13442814" cy="4809984"/>
            <a:chOff x="0" y="0"/>
            <a:chExt cx="30693088" cy="10982319"/>
          </a:xfrm>
        </p:grpSpPr>
        <p:sp>
          <p:nvSpPr>
            <p:cNvPr id="23" name="Freeform 23"/>
            <p:cNvSpPr/>
            <p:nvPr/>
          </p:nvSpPr>
          <p:spPr>
            <a:xfrm>
              <a:off x="-19304" y="-3175"/>
              <a:ext cx="30719377" cy="10990066"/>
            </a:xfrm>
            <a:custGeom>
              <a:avLst/>
              <a:gdLst/>
              <a:ahLst/>
              <a:cxnLst/>
              <a:rect l="l" t="t" r="r" b="b"/>
              <a:pathLst>
                <a:path w="30719377" h="10990066">
                  <a:moveTo>
                    <a:pt x="30694613" y="10406373"/>
                  </a:moveTo>
                  <a:cubicBezTo>
                    <a:pt x="30672897" y="10523722"/>
                    <a:pt x="30624127" y="10674979"/>
                    <a:pt x="30538784" y="10758672"/>
                  </a:cubicBezTo>
                  <a:cubicBezTo>
                    <a:pt x="30353490" y="10940282"/>
                    <a:pt x="29987351" y="10960221"/>
                    <a:pt x="29580315" y="10936853"/>
                  </a:cubicBezTo>
                  <a:cubicBezTo>
                    <a:pt x="29287961" y="10920088"/>
                    <a:pt x="29084761" y="10963015"/>
                    <a:pt x="28791898" y="10965809"/>
                  </a:cubicBezTo>
                  <a:cubicBezTo>
                    <a:pt x="28493702" y="10968603"/>
                    <a:pt x="28358067" y="10969872"/>
                    <a:pt x="28059744" y="10972667"/>
                  </a:cubicBezTo>
                  <a:cubicBezTo>
                    <a:pt x="18602767" y="10975460"/>
                    <a:pt x="2587498" y="10978255"/>
                    <a:pt x="2289302" y="10981048"/>
                  </a:cubicBezTo>
                  <a:cubicBezTo>
                    <a:pt x="1995678" y="10983843"/>
                    <a:pt x="1701800" y="10990066"/>
                    <a:pt x="1408303" y="10979397"/>
                  </a:cubicBezTo>
                  <a:cubicBezTo>
                    <a:pt x="1260348" y="10974063"/>
                    <a:pt x="1112393" y="10964031"/>
                    <a:pt x="965454" y="10946250"/>
                  </a:cubicBezTo>
                  <a:cubicBezTo>
                    <a:pt x="844931" y="10931646"/>
                    <a:pt x="723900" y="10913611"/>
                    <a:pt x="607949" y="10876909"/>
                  </a:cubicBezTo>
                  <a:cubicBezTo>
                    <a:pt x="501777" y="10843381"/>
                    <a:pt x="399542" y="10794105"/>
                    <a:pt x="315849" y="10719683"/>
                  </a:cubicBezTo>
                  <a:cubicBezTo>
                    <a:pt x="227203" y="10640816"/>
                    <a:pt x="170053" y="10535659"/>
                    <a:pt x="135636" y="10423137"/>
                  </a:cubicBezTo>
                  <a:cubicBezTo>
                    <a:pt x="98425" y="10301472"/>
                    <a:pt x="85852" y="10173583"/>
                    <a:pt x="71882" y="10047598"/>
                  </a:cubicBezTo>
                  <a:cubicBezTo>
                    <a:pt x="55626" y="9900913"/>
                    <a:pt x="40894" y="9754102"/>
                    <a:pt x="27813" y="9607162"/>
                  </a:cubicBezTo>
                  <a:cubicBezTo>
                    <a:pt x="14732" y="6945335"/>
                    <a:pt x="32004" y="5977488"/>
                    <a:pt x="22225" y="1259967"/>
                  </a:cubicBezTo>
                  <a:cubicBezTo>
                    <a:pt x="12319" y="1113282"/>
                    <a:pt x="30734" y="951865"/>
                    <a:pt x="33020" y="804799"/>
                  </a:cubicBezTo>
                  <a:cubicBezTo>
                    <a:pt x="35052" y="677926"/>
                    <a:pt x="0" y="445389"/>
                    <a:pt x="66040" y="335788"/>
                  </a:cubicBezTo>
                  <a:cubicBezTo>
                    <a:pt x="123444" y="240665"/>
                    <a:pt x="205232" y="159639"/>
                    <a:pt x="302387" y="105410"/>
                  </a:cubicBezTo>
                  <a:cubicBezTo>
                    <a:pt x="461137" y="16764"/>
                    <a:pt x="641858" y="2032"/>
                    <a:pt x="821055" y="10033"/>
                  </a:cubicBezTo>
                  <a:cubicBezTo>
                    <a:pt x="915289" y="10033"/>
                    <a:pt x="1009396" y="10287"/>
                    <a:pt x="1103630" y="10668"/>
                  </a:cubicBezTo>
                  <a:cubicBezTo>
                    <a:pt x="1675130" y="13081"/>
                    <a:pt x="2246503" y="21336"/>
                    <a:pt x="11826045" y="18796"/>
                  </a:cubicBezTo>
                  <a:cubicBezTo>
                    <a:pt x="27959540" y="17526"/>
                    <a:pt x="28225099" y="10541"/>
                    <a:pt x="28490782" y="5334"/>
                  </a:cubicBezTo>
                  <a:cubicBezTo>
                    <a:pt x="28764467" y="0"/>
                    <a:pt x="29038153" y="5334"/>
                    <a:pt x="29311708" y="10160"/>
                  </a:cubicBezTo>
                  <a:cubicBezTo>
                    <a:pt x="29588823" y="14986"/>
                    <a:pt x="29865430" y="13208"/>
                    <a:pt x="30142544" y="9144"/>
                  </a:cubicBezTo>
                  <a:cubicBezTo>
                    <a:pt x="30331392" y="6350"/>
                    <a:pt x="30576884" y="30734"/>
                    <a:pt x="30660956" y="230505"/>
                  </a:cubicBezTo>
                  <a:cubicBezTo>
                    <a:pt x="30685597" y="289052"/>
                    <a:pt x="30691692" y="353060"/>
                    <a:pt x="30693469" y="415925"/>
                  </a:cubicBezTo>
                  <a:cubicBezTo>
                    <a:pt x="30695627" y="488442"/>
                    <a:pt x="30695249" y="561086"/>
                    <a:pt x="30696008" y="633603"/>
                  </a:cubicBezTo>
                  <a:cubicBezTo>
                    <a:pt x="30697534" y="781558"/>
                    <a:pt x="30662863" y="1194054"/>
                    <a:pt x="30664513" y="3436265"/>
                  </a:cubicBezTo>
                  <a:cubicBezTo>
                    <a:pt x="30667688" y="9668377"/>
                    <a:pt x="30707059" y="9701905"/>
                    <a:pt x="30710107" y="9999847"/>
                  </a:cubicBezTo>
                  <a:cubicBezTo>
                    <a:pt x="30711502" y="10134974"/>
                    <a:pt x="30719377" y="10272770"/>
                    <a:pt x="30694613" y="10406373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  <p:txBody>
            <a:bodyPr/>
            <a:lstStyle/>
            <a:p>
              <a:endParaRPr lang="ko-Kore-KR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3401576" y="2780373"/>
            <a:ext cx="8043913" cy="612260"/>
            <a:chOff x="0" y="0"/>
            <a:chExt cx="10725217" cy="816347"/>
          </a:xfrm>
        </p:grpSpPr>
        <p:grpSp>
          <p:nvGrpSpPr>
            <p:cNvPr id="25" name="Group 25"/>
            <p:cNvGrpSpPr/>
            <p:nvPr/>
          </p:nvGrpSpPr>
          <p:grpSpPr>
            <a:xfrm>
              <a:off x="0" y="0"/>
              <a:ext cx="10725217" cy="816347"/>
              <a:chOff x="0" y="0"/>
              <a:chExt cx="36166836" cy="2752827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-19304" y="-3175"/>
                <a:ext cx="36193124" cy="2760575"/>
              </a:xfrm>
              <a:custGeom>
                <a:avLst/>
                <a:gdLst/>
                <a:ahLst/>
                <a:cxnLst/>
                <a:rect l="l" t="t" r="r" b="b"/>
                <a:pathLst>
                  <a:path w="36193124" h="2760575">
                    <a:moveTo>
                      <a:pt x="36168360" y="2176882"/>
                    </a:moveTo>
                    <a:cubicBezTo>
                      <a:pt x="36146643" y="2294231"/>
                      <a:pt x="36097877" y="2445487"/>
                      <a:pt x="36012530" y="2529181"/>
                    </a:cubicBezTo>
                    <a:cubicBezTo>
                      <a:pt x="35827239" y="2710790"/>
                      <a:pt x="35461097" y="2730729"/>
                      <a:pt x="35054062" y="2707361"/>
                    </a:cubicBezTo>
                    <a:cubicBezTo>
                      <a:pt x="34761707" y="2690597"/>
                      <a:pt x="34558507" y="2733523"/>
                      <a:pt x="34265648" y="2736317"/>
                    </a:cubicBezTo>
                    <a:cubicBezTo>
                      <a:pt x="33967452" y="2739111"/>
                      <a:pt x="33831814" y="2740381"/>
                      <a:pt x="33533491" y="2743175"/>
                    </a:cubicBezTo>
                    <a:cubicBezTo>
                      <a:pt x="22061182" y="2745969"/>
                      <a:pt x="2587498" y="2748763"/>
                      <a:pt x="2289302" y="2751557"/>
                    </a:cubicBezTo>
                    <a:cubicBezTo>
                      <a:pt x="1995678" y="2754351"/>
                      <a:pt x="1701800" y="2760575"/>
                      <a:pt x="1408303" y="2749906"/>
                    </a:cubicBezTo>
                    <a:cubicBezTo>
                      <a:pt x="1260348" y="2744572"/>
                      <a:pt x="1112393" y="2734539"/>
                      <a:pt x="965454" y="2716759"/>
                    </a:cubicBezTo>
                    <a:cubicBezTo>
                      <a:pt x="844931" y="2702154"/>
                      <a:pt x="723900" y="2684120"/>
                      <a:pt x="607949" y="2647417"/>
                    </a:cubicBezTo>
                    <a:cubicBezTo>
                      <a:pt x="501777" y="2613889"/>
                      <a:pt x="399542" y="2564613"/>
                      <a:pt x="315849" y="2490191"/>
                    </a:cubicBezTo>
                    <a:cubicBezTo>
                      <a:pt x="227203" y="2411325"/>
                      <a:pt x="170053" y="2306168"/>
                      <a:pt x="135636" y="2193647"/>
                    </a:cubicBezTo>
                    <a:cubicBezTo>
                      <a:pt x="98425" y="2071981"/>
                      <a:pt x="85852" y="1944091"/>
                      <a:pt x="71882" y="1818107"/>
                    </a:cubicBezTo>
                    <a:cubicBezTo>
                      <a:pt x="55626" y="1671422"/>
                      <a:pt x="40894" y="1524610"/>
                      <a:pt x="27813" y="1377671"/>
                    </a:cubicBezTo>
                    <a:cubicBezTo>
                      <a:pt x="14732" y="1293757"/>
                      <a:pt x="32004" y="1292626"/>
                      <a:pt x="22225" y="1259967"/>
                    </a:cubicBezTo>
                    <a:cubicBezTo>
                      <a:pt x="12319" y="1113282"/>
                      <a:pt x="30734" y="951865"/>
                      <a:pt x="33020" y="804799"/>
                    </a:cubicBezTo>
                    <a:cubicBezTo>
                      <a:pt x="35052" y="677926"/>
                      <a:pt x="0" y="445389"/>
                      <a:pt x="66040" y="335788"/>
                    </a:cubicBezTo>
                    <a:cubicBezTo>
                      <a:pt x="123444" y="240665"/>
                      <a:pt x="205232" y="159639"/>
                      <a:pt x="302387" y="105410"/>
                    </a:cubicBezTo>
                    <a:cubicBezTo>
                      <a:pt x="461137" y="16764"/>
                      <a:pt x="641858" y="2032"/>
                      <a:pt x="821055" y="10033"/>
                    </a:cubicBezTo>
                    <a:cubicBezTo>
                      <a:pt x="915289" y="10033"/>
                      <a:pt x="1009396" y="10287"/>
                      <a:pt x="1103630" y="10668"/>
                    </a:cubicBezTo>
                    <a:cubicBezTo>
                      <a:pt x="1675130" y="13081"/>
                      <a:pt x="2246503" y="21336"/>
                      <a:pt x="13808208" y="18796"/>
                    </a:cubicBezTo>
                    <a:cubicBezTo>
                      <a:pt x="33433289" y="17526"/>
                      <a:pt x="33698845" y="10541"/>
                      <a:pt x="33964528" y="5334"/>
                    </a:cubicBezTo>
                    <a:cubicBezTo>
                      <a:pt x="34238214" y="0"/>
                      <a:pt x="34511899" y="5334"/>
                      <a:pt x="34785458" y="10160"/>
                    </a:cubicBezTo>
                    <a:cubicBezTo>
                      <a:pt x="35062573" y="14986"/>
                      <a:pt x="35339176" y="13208"/>
                      <a:pt x="35616291" y="9144"/>
                    </a:cubicBezTo>
                    <a:cubicBezTo>
                      <a:pt x="35805141" y="6350"/>
                      <a:pt x="36050630" y="30734"/>
                      <a:pt x="36134706" y="230505"/>
                    </a:cubicBezTo>
                    <a:cubicBezTo>
                      <a:pt x="36159343" y="289052"/>
                      <a:pt x="36165439" y="353060"/>
                      <a:pt x="36167219" y="415925"/>
                    </a:cubicBezTo>
                    <a:cubicBezTo>
                      <a:pt x="36169377" y="488442"/>
                      <a:pt x="36168995" y="561086"/>
                      <a:pt x="36169758" y="633603"/>
                    </a:cubicBezTo>
                    <a:cubicBezTo>
                      <a:pt x="36171280" y="781558"/>
                      <a:pt x="36136610" y="1194054"/>
                      <a:pt x="36138262" y="1289656"/>
                    </a:cubicBezTo>
                    <a:cubicBezTo>
                      <a:pt x="36141437" y="1438885"/>
                      <a:pt x="36180805" y="1472413"/>
                      <a:pt x="36183853" y="1770356"/>
                    </a:cubicBezTo>
                    <a:cubicBezTo>
                      <a:pt x="36185252" y="1905483"/>
                      <a:pt x="36193124" y="2043278"/>
                      <a:pt x="36168360" y="2176882"/>
                    </a:cubicBezTo>
                    <a:close/>
                  </a:path>
                </a:pathLst>
              </a:custGeom>
              <a:solidFill>
                <a:srgbClr val="F6F3EE"/>
              </a:solidFill>
            </p:spPr>
            <p:txBody>
              <a:bodyPr/>
              <a:lstStyle/>
              <a:p>
                <a:endParaRPr lang="ko-Kore-KR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sp>
          <p:nvSpPr>
            <p:cNvPr id="27" name="TextBox 27"/>
            <p:cNvSpPr txBox="1"/>
            <p:nvPr/>
          </p:nvSpPr>
          <p:spPr>
            <a:xfrm>
              <a:off x="1343733" y="194389"/>
              <a:ext cx="8384644" cy="4274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499" b="1" dirty="0" err="1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Canva Student Font"/>
                  <a:sym typeface="Canva Student Font"/>
                </a:rPr>
                <a:t>대화형</a:t>
              </a:r>
              <a:r>
                <a:rPr lang="en-US" sz="2499" b="1" dirty="0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Canva Student Font"/>
                  <a:sym typeface="Canva Student Font"/>
                </a:rPr>
                <a:t> </a:t>
              </a:r>
              <a:r>
                <a:rPr lang="en-US" sz="2499" b="1" dirty="0" err="1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Canva Student Font"/>
                  <a:sym typeface="Canva Student Font"/>
                </a:rPr>
                <a:t>챗봇을</a:t>
              </a:r>
              <a:r>
                <a:rPr lang="en-US" sz="2499" b="1" dirty="0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Canva Student Font"/>
                  <a:sym typeface="Canva Student Font"/>
                </a:rPr>
                <a:t> </a:t>
              </a:r>
              <a:r>
                <a:rPr lang="en-US" sz="2499" b="1" dirty="0" err="1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Canva Student Font"/>
                  <a:sym typeface="Canva Student Font"/>
                </a:rPr>
                <a:t>이용한</a:t>
              </a:r>
              <a:r>
                <a:rPr lang="en-US" sz="2499" b="1" dirty="0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Canva Student Font"/>
                  <a:sym typeface="Canva Student Font"/>
                </a:rPr>
                <a:t> </a:t>
              </a:r>
              <a:r>
                <a:rPr lang="en-US" sz="2499" b="1" dirty="0" err="1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Canva Student Font"/>
                  <a:sym typeface="Canva Student Font"/>
                </a:rPr>
                <a:t>감정완화</a:t>
              </a:r>
              <a:r>
                <a:rPr lang="en-US" sz="2499" b="1" dirty="0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Canva Student Font"/>
                  <a:sym typeface="Canva Student Font"/>
                </a:rPr>
                <a:t> </a:t>
              </a:r>
              <a:r>
                <a:rPr lang="en-US" sz="2499" b="1" dirty="0" err="1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Canva Student Font"/>
                  <a:sym typeface="Canva Student Font"/>
                </a:rPr>
                <a:t>앱</a:t>
              </a:r>
              <a:endParaRPr lang="en-US" sz="2499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nva Student Font"/>
                <a:sym typeface="Canva Student Font"/>
              </a:endParaRP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9496607" y="4879837"/>
            <a:ext cx="4750382" cy="2471183"/>
            <a:chOff x="0" y="0"/>
            <a:chExt cx="10846233" cy="5642289"/>
          </a:xfrm>
        </p:grpSpPr>
        <p:sp>
          <p:nvSpPr>
            <p:cNvPr id="29" name="Freeform 29"/>
            <p:cNvSpPr/>
            <p:nvPr/>
          </p:nvSpPr>
          <p:spPr>
            <a:xfrm>
              <a:off x="-19304" y="-3175"/>
              <a:ext cx="10872522" cy="5650036"/>
            </a:xfrm>
            <a:custGeom>
              <a:avLst/>
              <a:gdLst/>
              <a:ahLst/>
              <a:cxnLst/>
              <a:rect l="l" t="t" r="r" b="b"/>
              <a:pathLst>
                <a:path w="10872522" h="5650036">
                  <a:moveTo>
                    <a:pt x="10847757" y="5066344"/>
                  </a:moveTo>
                  <a:cubicBezTo>
                    <a:pt x="10826040" y="5183692"/>
                    <a:pt x="10777272" y="5334949"/>
                    <a:pt x="10691929" y="5418642"/>
                  </a:cubicBezTo>
                  <a:cubicBezTo>
                    <a:pt x="10506635" y="5600252"/>
                    <a:pt x="10140494" y="5620191"/>
                    <a:pt x="9733459" y="5596823"/>
                  </a:cubicBezTo>
                  <a:cubicBezTo>
                    <a:pt x="9441105" y="5580059"/>
                    <a:pt x="9237905" y="5622985"/>
                    <a:pt x="8945043" y="5625779"/>
                  </a:cubicBezTo>
                  <a:cubicBezTo>
                    <a:pt x="8646847" y="5628573"/>
                    <a:pt x="8511211" y="5629843"/>
                    <a:pt x="8212888" y="5632637"/>
                  </a:cubicBezTo>
                  <a:cubicBezTo>
                    <a:pt x="6063155" y="5635431"/>
                    <a:pt x="2587498" y="5638225"/>
                    <a:pt x="2289302" y="5641019"/>
                  </a:cubicBezTo>
                  <a:cubicBezTo>
                    <a:pt x="1995678" y="5643813"/>
                    <a:pt x="1701800" y="5650036"/>
                    <a:pt x="1408303" y="5639368"/>
                  </a:cubicBezTo>
                  <a:cubicBezTo>
                    <a:pt x="1260348" y="5634034"/>
                    <a:pt x="1112393" y="5624001"/>
                    <a:pt x="965454" y="5606221"/>
                  </a:cubicBezTo>
                  <a:cubicBezTo>
                    <a:pt x="844931" y="5591616"/>
                    <a:pt x="723900" y="5573582"/>
                    <a:pt x="607949" y="5536879"/>
                  </a:cubicBezTo>
                  <a:cubicBezTo>
                    <a:pt x="501777" y="5503351"/>
                    <a:pt x="399542" y="5454075"/>
                    <a:pt x="315849" y="5379653"/>
                  </a:cubicBezTo>
                  <a:cubicBezTo>
                    <a:pt x="227203" y="5300786"/>
                    <a:pt x="170053" y="5195630"/>
                    <a:pt x="135636" y="5083108"/>
                  </a:cubicBezTo>
                  <a:cubicBezTo>
                    <a:pt x="98425" y="4961442"/>
                    <a:pt x="85852" y="4833553"/>
                    <a:pt x="71882" y="4707569"/>
                  </a:cubicBezTo>
                  <a:cubicBezTo>
                    <a:pt x="55626" y="4560884"/>
                    <a:pt x="40894" y="4414072"/>
                    <a:pt x="27813" y="4267133"/>
                  </a:cubicBezTo>
                  <a:cubicBezTo>
                    <a:pt x="14732" y="3278086"/>
                    <a:pt x="32004" y="2937531"/>
                    <a:pt x="22225" y="1259967"/>
                  </a:cubicBezTo>
                  <a:cubicBezTo>
                    <a:pt x="12319" y="1113282"/>
                    <a:pt x="30734" y="951865"/>
                    <a:pt x="33020" y="804799"/>
                  </a:cubicBezTo>
                  <a:cubicBezTo>
                    <a:pt x="35052" y="677926"/>
                    <a:pt x="0" y="445389"/>
                    <a:pt x="66040" y="335788"/>
                  </a:cubicBezTo>
                  <a:cubicBezTo>
                    <a:pt x="123444" y="240665"/>
                    <a:pt x="205232" y="159639"/>
                    <a:pt x="302387" y="105410"/>
                  </a:cubicBezTo>
                  <a:cubicBezTo>
                    <a:pt x="461137" y="16764"/>
                    <a:pt x="641858" y="2032"/>
                    <a:pt x="821055" y="10033"/>
                  </a:cubicBezTo>
                  <a:cubicBezTo>
                    <a:pt x="915289" y="10033"/>
                    <a:pt x="1009396" y="10287"/>
                    <a:pt x="1103630" y="10668"/>
                  </a:cubicBezTo>
                  <a:cubicBezTo>
                    <a:pt x="1675130" y="13081"/>
                    <a:pt x="2246503" y="21336"/>
                    <a:pt x="4639067" y="18796"/>
                  </a:cubicBezTo>
                  <a:cubicBezTo>
                    <a:pt x="8112685" y="17526"/>
                    <a:pt x="8378243" y="10541"/>
                    <a:pt x="8643926" y="5334"/>
                  </a:cubicBezTo>
                  <a:cubicBezTo>
                    <a:pt x="8917611" y="0"/>
                    <a:pt x="9191296" y="5334"/>
                    <a:pt x="9464855" y="10160"/>
                  </a:cubicBezTo>
                  <a:cubicBezTo>
                    <a:pt x="9741968" y="14986"/>
                    <a:pt x="10018574" y="13208"/>
                    <a:pt x="10295688" y="9144"/>
                  </a:cubicBezTo>
                  <a:cubicBezTo>
                    <a:pt x="10484537" y="6350"/>
                    <a:pt x="10730029" y="30734"/>
                    <a:pt x="10814102" y="230505"/>
                  </a:cubicBezTo>
                  <a:cubicBezTo>
                    <a:pt x="10838740" y="289052"/>
                    <a:pt x="10844836" y="353060"/>
                    <a:pt x="10846614" y="415925"/>
                  </a:cubicBezTo>
                  <a:cubicBezTo>
                    <a:pt x="10848773" y="488442"/>
                    <a:pt x="10848392" y="561086"/>
                    <a:pt x="10849154" y="633603"/>
                  </a:cubicBezTo>
                  <a:cubicBezTo>
                    <a:pt x="10850679" y="781558"/>
                    <a:pt x="10816007" y="1194054"/>
                    <a:pt x="10817658" y="2043353"/>
                  </a:cubicBezTo>
                  <a:cubicBezTo>
                    <a:pt x="10820833" y="4328347"/>
                    <a:pt x="10860204" y="4361875"/>
                    <a:pt x="10863251" y="4659817"/>
                  </a:cubicBezTo>
                  <a:cubicBezTo>
                    <a:pt x="10864648" y="4794945"/>
                    <a:pt x="10872522" y="4932740"/>
                    <a:pt x="10847757" y="5066344"/>
                  </a:cubicBezTo>
                  <a:close/>
                </a:path>
              </a:pathLst>
            </a:custGeom>
            <a:solidFill>
              <a:srgbClr val="F6F3EE"/>
            </a:solidFill>
          </p:spPr>
          <p:txBody>
            <a:bodyPr/>
            <a:lstStyle/>
            <a:p>
              <a:endParaRPr lang="ko-Kore-KR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30" name="Freeform 30"/>
          <p:cNvSpPr/>
          <p:nvPr/>
        </p:nvSpPr>
        <p:spPr>
          <a:xfrm>
            <a:off x="3044396" y="13603542"/>
            <a:ext cx="2074215" cy="4509162"/>
          </a:xfrm>
          <a:custGeom>
            <a:avLst/>
            <a:gdLst/>
            <a:ahLst/>
            <a:cxnLst/>
            <a:rect l="l" t="t" r="r" b="b"/>
            <a:pathLst>
              <a:path w="2074215" h="4509162">
                <a:moveTo>
                  <a:pt x="0" y="0"/>
                </a:moveTo>
                <a:lnTo>
                  <a:pt x="2074215" y="0"/>
                </a:lnTo>
                <a:lnTo>
                  <a:pt x="2074215" y="4509162"/>
                </a:lnTo>
                <a:lnTo>
                  <a:pt x="0" y="450916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ko-Kore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1" name="Freeform 31"/>
          <p:cNvSpPr/>
          <p:nvPr/>
        </p:nvSpPr>
        <p:spPr>
          <a:xfrm>
            <a:off x="12070380" y="13603542"/>
            <a:ext cx="2074215" cy="4509162"/>
          </a:xfrm>
          <a:custGeom>
            <a:avLst/>
            <a:gdLst/>
            <a:ahLst/>
            <a:cxnLst/>
            <a:rect l="l" t="t" r="r" b="b"/>
            <a:pathLst>
              <a:path w="2074215" h="4509162">
                <a:moveTo>
                  <a:pt x="0" y="0"/>
                </a:moveTo>
                <a:lnTo>
                  <a:pt x="2074214" y="0"/>
                </a:lnTo>
                <a:lnTo>
                  <a:pt x="2074214" y="4509162"/>
                </a:lnTo>
                <a:lnTo>
                  <a:pt x="0" y="450916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ko-Kore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2" name="Freeform 32"/>
          <p:cNvSpPr/>
          <p:nvPr/>
        </p:nvSpPr>
        <p:spPr>
          <a:xfrm>
            <a:off x="9803542" y="13603542"/>
            <a:ext cx="2076337" cy="4509162"/>
          </a:xfrm>
          <a:custGeom>
            <a:avLst/>
            <a:gdLst/>
            <a:ahLst/>
            <a:cxnLst/>
            <a:rect l="l" t="t" r="r" b="b"/>
            <a:pathLst>
              <a:path w="2076337" h="4509162">
                <a:moveTo>
                  <a:pt x="0" y="0"/>
                </a:moveTo>
                <a:lnTo>
                  <a:pt x="2076338" y="0"/>
                </a:lnTo>
                <a:lnTo>
                  <a:pt x="2076338" y="4509162"/>
                </a:lnTo>
                <a:lnTo>
                  <a:pt x="0" y="450916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b="-102"/>
            </a:stretch>
          </a:blipFill>
        </p:spPr>
        <p:txBody>
          <a:bodyPr/>
          <a:lstStyle/>
          <a:p>
            <a:endParaRPr lang="ko-Kore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3" name="Freeform 33"/>
          <p:cNvSpPr/>
          <p:nvPr/>
        </p:nvSpPr>
        <p:spPr>
          <a:xfrm>
            <a:off x="3097771" y="7674870"/>
            <a:ext cx="8924459" cy="2709134"/>
          </a:xfrm>
          <a:custGeom>
            <a:avLst/>
            <a:gdLst/>
            <a:ahLst/>
            <a:cxnLst/>
            <a:rect l="l" t="t" r="r" b="b"/>
            <a:pathLst>
              <a:path w="8924459" h="2709134">
                <a:moveTo>
                  <a:pt x="0" y="0"/>
                </a:moveTo>
                <a:lnTo>
                  <a:pt x="8924458" y="0"/>
                </a:lnTo>
                <a:lnTo>
                  <a:pt x="8924458" y="2709134"/>
                </a:lnTo>
                <a:lnTo>
                  <a:pt x="0" y="270913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t="-3815" b="-1645"/>
            </a:stretch>
          </a:blipFill>
          <a:ln w="19050" cap="sq">
            <a:solidFill>
              <a:srgbClr val="6D4925"/>
            </a:solidFill>
            <a:prstDash val="solid"/>
            <a:miter/>
          </a:ln>
        </p:spPr>
        <p:txBody>
          <a:bodyPr/>
          <a:lstStyle/>
          <a:p>
            <a:endParaRPr lang="ko-Kore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34" name="Group 34"/>
          <p:cNvGrpSpPr/>
          <p:nvPr/>
        </p:nvGrpSpPr>
        <p:grpSpPr>
          <a:xfrm>
            <a:off x="3044199" y="18155633"/>
            <a:ext cx="2074215" cy="1048232"/>
            <a:chOff x="0" y="0"/>
            <a:chExt cx="2765619" cy="1397643"/>
          </a:xfrm>
        </p:grpSpPr>
        <p:grpSp>
          <p:nvGrpSpPr>
            <p:cNvPr id="35" name="Group 35"/>
            <p:cNvGrpSpPr/>
            <p:nvPr/>
          </p:nvGrpSpPr>
          <p:grpSpPr>
            <a:xfrm>
              <a:off x="0" y="0"/>
              <a:ext cx="2765619" cy="1397643"/>
              <a:chOff x="0" y="0"/>
              <a:chExt cx="13274469" cy="6708431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-19304" y="-3175"/>
                <a:ext cx="13300757" cy="6716178"/>
              </a:xfrm>
              <a:custGeom>
                <a:avLst/>
                <a:gdLst/>
                <a:ahLst/>
                <a:cxnLst/>
                <a:rect l="l" t="t" r="r" b="b"/>
                <a:pathLst>
                  <a:path w="13300757" h="6716178">
                    <a:moveTo>
                      <a:pt x="13275993" y="6132487"/>
                    </a:moveTo>
                    <a:cubicBezTo>
                      <a:pt x="13254276" y="6249834"/>
                      <a:pt x="13205508" y="6401091"/>
                      <a:pt x="13120163" y="6484784"/>
                    </a:cubicBezTo>
                    <a:cubicBezTo>
                      <a:pt x="12934871" y="6666395"/>
                      <a:pt x="12568729" y="6686334"/>
                      <a:pt x="12161695" y="6662965"/>
                    </a:cubicBezTo>
                    <a:cubicBezTo>
                      <a:pt x="11869340" y="6646201"/>
                      <a:pt x="11666140" y="6689127"/>
                      <a:pt x="11373278" y="6691922"/>
                    </a:cubicBezTo>
                    <a:cubicBezTo>
                      <a:pt x="11075083" y="6694715"/>
                      <a:pt x="10939447" y="6695985"/>
                      <a:pt x="10641124" y="6698779"/>
                    </a:cubicBezTo>
                    <a:cubicBezTo>
                      <a:pt x="7597359" y="6701573"/>
                      <a:pt x="2587498" y="6704368"/>
                      <a:pt x="2289302" y="6707161"/>
                    </a:cubicBezTo>
                    <a:cubicBezTo>
                      <a:pt x="1995678" y="6709956"/>
                      <a:pt x="1701800" y="6716178"/>
                      <a:pt x="1408303" y="6705510"/>
                    </a:cubicBezTo>
                    <a:cubicBezTo>
                      <a:pt x="1260348" y="6700176"/>
                      <a:pt x="1112393" y="6690144"/>
                      <a:pt x="965454" y="6672363"/>
                    </a:cubicBezTo>
                    <a:cubicBezTo>
                      <a:pt x="844931" y="6657759"/>
                      <a:pt x="723900" y="6639724"/>
                      <a:pt x="607949" y="6603022"/>
                    </a:cubicBezTo>
                    <a:cubicBezTo>
                      <a:pt x="501777" y="6569494"/>
                      <a:pt x="399542" y="6520218"/>
                      <a:pt x="315849" y="6445795"/>
                    </a:cubicBezTo>
                    <a:cubicBezTo>
                      <a:pt x="227203" y="6366928"/>
                      <a:pt x="170053" y="6261772"/>
                      <a:pt x="135636" y="6149251"/>
                    </a:cubicBezTo>
                    <a:cubicBezTo>
                      <a:pt x="98425" y="6027584"/>
                      <a:pt x="85852" y="5899695"/>
                      <a:pt x="71882" y="5773712"/>
                    </a:cubicBezTo>
                    <a:cubicBezTo>
                      <a:pt x="55626" y="5627026"/>
                      <a:pt x="40894" y="5480214"/>
                      <a:pt x="27813" y="5333275"/>
                    </a:cubicBezTo>
                    <a:cubicBezTo>
                      <a:pt x="14732" y="4010256"/>
                      <a:pt x="32004" y="3544461"/>
                      <a:pt x="22225" y="1259967"/>
                    </a:cubicBezTo>
                    <a:cubicBezTo>
                      <a:pt x="12319" y="1113282"/>
                      <a:pt x="30734" y="951865"/>
                      <a:pt x="33020" y="804799"/>
                    </a:cubicBezTo>
                    <a:cubicBezTo>
                      <a:pt x="35052" y="677926"/>
                      <a:pt x="0" y="445389"/>
                      <a:pt x="66040" y="335788"/>
                    </a:cubicBezTo>
                    <a:cubicBezTo>
                      <a:pt x="123444" y="240665"/>
                      <a:pt x="205232" y="159639"/>
                      <a:pt x="302387" y="105410"/>
                    </a:cubicBezTo>
                    <a:cubicBezTo>
                      <a:pt x="461137" y="16764"/>
                      <a:pt x="641858" y="2032"/>
                      <a:pt x="821055" y="10033"/>
                    </a:cubicBezTo>
                    <a:cubicBezTo>
                      <a:pt x="915289" y="10033"/>
                      <a:pt x="1009396" y="10287"/>
                      <a:pt x="1103630" y="10668"/>
                    </a:cubicBezTo>
                    <a:cubicBezTo>
                      <a:pt x="1675130" y="13081"/>
                      <a:pt x="2246503" y="21336"/>
                      <a:pt x="5518383" y="18796"/>
                    </a:cubicBezTo>
                    <a:cubicBezTo>
                      <a:pt x="10540921" y="17526"/>
                      <a:pt x="10806478" y="10541"/>
                      <a:pt x="11072162" y="5334"/>
                    </a:cubicBezTo>
                    <a:cubicBezTo>
                      <a:pt x="11345847" y="0"/>
                      <a:pt x="11619532" y="5334"/>
                      <a:pt x="11893090" y="10160"/>
                    </a:cubicBezTo>
                    <a:cubicBezTo>
                      <a:pt x="12170203" y="14986"/>
                      <a:pt x="12446810" y="13208"/>
                      <a:pt x="12723924" y="9144"/>
                    </a:cubicBezTo>
                    <a:cubicBezTo>
                      <a:pt x="12912773" y="6350"/>
                      <a:pt x="13158263" y="30734"/>
                      <a:pt x="13242337" y="230505"/>
                    </a:cubicBezTo>
                    <a:cubicBezTo>
                      <a:pt x="13266976" y="289052"/>
                      <a:pt x="13273072" y="353060"/>
                      <a:pt x="13274850" y="415925"/>
                    </a:cubicBezTo>
                    <a:cubicBezTo>
                      <a:pt x="13277008" y="488442"/>
                      <a:pt x="13276628" y="561086"/>
                      <a:pt x="13277389" y="633603"/>
                    </a:cubicBezTo>
                    <a:cubicBezTo>
                      <a:pt x="13278913" y="781558"/>
                      <a:pt x="13244243" y="1194054"/>
                      <a:pt x="13245894" y="2321449"/>
                    </a:cubicBezTo>
                    <a:cubicBezTo>
                      <a:pt x="13249069" y="5394489"/>
                      <a:pt x="13288438" y="5428018"/>
                      <a:pt x="13291486" y="5725959"/>
                    </a:cubicBezTo>
                    <a:cubicBezTo>
                      <a:pt x="13292883" y="5861088"/>
                      <a:pt x="13300757" y="5998882"/>
                      <a:pt x="13275993" y="6132487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ko-Kore-KR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sp>
          <p:nvSpPr>
            <p:cNvPr id="37" name="TextBox 37"/>
            <p:cNvSpPr txBox="1"/>
            <p:nvPr/>
          </p:nvSpPr>
          <p:spPr>
            <a:xfrm>
              <a:off x="0" y="-14887"/>
              <a:ext cx="2749561" cy="2819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00"/>
                </a:lnSpc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210 네모진 030"/>
                  <a:sym typeface="210 네모진 030"/>
                </a:rPr>
                <a:t>대화 페이지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5309111" y="18155633"/>
            <a:ext cx="2039217" cy="1048232"/>
            <a:chOff x="0" y="0"/>
            <a:chExt cx="2718956" cy="1397643"/>
          </a:xfrm>
        </p:grpSpPr>
        <p:grpSp>
          <p:nvGrpSpPr>
            <p:cNvPr id="39" name="Group 39"/>
            <p:cNvGrpSpPr/>
            <p:nvPr/>
          </p:nvGrpSpPr>
          <p:grpSpPr>
            <a:xfrm>
              <a:off x="0" y="0"/>
              <a:ext cx="2718956" cy="1397643"/>
              <a:chOff x="0" y="0"/>
              <a:chExt cx="13050491" cy="6708431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-19304" y="-3175"/>
                <a:ext cx="13076780" cy="6716178"/>
              </a:xfrm>
              <a:custGeom>
                <a:avLst/>
                <a:gdLst/>
                <a:ahLst/>
                <a:cxnLst/>
                <a:rect l="l" t="t" r="r" b="b"/>
                <a:pathLst>
                  <a:path w="13076780" h="6716178">
                    <a:moveTo>
                      <a:pt x="13052015" y="6132487"/>
                    </a:moveTo>
                    <a:cubicBezTo>
                      <a:pt x="13030299" y="6249834"/>
                      <a:pt x="12981531" y="6401091"/>
                      <a:pt x="12896186" y="6484784"/>
                    </a:cubicBezTo>
                    <a:cubicBezTo>
                      <a:pt x="12710894" y="6666395"/>
                      <a:pt x="12344752" y="6686334"/>
                      <a:pt x="11937718" y="6662965"/>
                    </a:cubicBezTo>
                    <a:cubicBezTo>
                      <a:pt x="11645363" y="6646201"/>
                      <a:pt x="11442163" y="6689127"/>
                      <a:pt x="11149301" y="6691922"/>
                    </a:cubicBezTo>
                    <a:cubicBezTo>
                      <a:pt x="10851106" y="6694715"/>
                      <a:pt x="10715469" y="6695985"/>
                      <a:pt x="10417146" y="6698779"/>
                    </a:cubicBezTo>
                    <a:cubicBezTo>
                      <a:pt x="7455846" y="6701573"/>
                      <a:pt x="2587498" y="6704368"/>
                      <a:pt x="2289302" y="6707161"/>
                    </a:cubicBezTo>
                    <a:cubicBezTo>
                      <a:pt x="1995678" y="6709956"/>
                      <a:pt x="1701800" y="6716178"/>
                      <a:pt x="1408303" y="6705510"/>
                    </a:cubicBezTo>
                    <a:cubicBezTo>
                      <a:pt x="1260348" y="6700176"/>
                      <a:pt x="1112393" y="6690144"/>
                      <a:pt x="965454" y="6672363"/>
                    </a:cubicBezTo>
                    <a:cubicBezTo>
                      <a:pt x="844931" y="6657759"/>
                      <a:pt x="723900" y="6639724"/>
                      <a:pt x="607949" y="6603022"/>
                    </a:cubicBezTo>
                    <a:cubicBezTo>
                      <a:pt x="501777" y="6569494"/>
                      <a:pt x="399542" y="6520218"/>
                      <a:pt x="315849" y="6445795"/>
                    </a:cubicBezTo>
                    <a:cubicBezTo>
                      <a:pt x="227203" y="6366928"/>
                      <a:pt x="170053" y="6261772"/>
                      <a:pt x="135636" y="6149251"/>
                    </a:cubicBezTo>
                    <a:cubicBezTo>
                      <a:pt x="98425" y="6027584"/>
                      <a:pt x="85852" y="5899695"/>
                      <a:pt x="71882" y="5773712"/>
                    </a:cubicBezTo>
                    <a:cubicBezTo>
                      <a:pt x="55626" y="5627026"/>
                      <a:pt x="40894" y="5480214"/>
                      <a:pt x="27813" y="5333275"/>
                    </a:cubicBezTo>
                    <a:cubicBezTo>
                      <a:pt x="14732" y="4010256"/>
                      <a:pt x="32004" y="3544461"/>
                      <a:pt x="22225" y="1259967"/>
                    </a:cubicBezTo>
                    <a:cubicBezTo>
                      <a:pt x="12319" y="1113282"/>
                      <a:pt x="30734" y="951865"/>
                      <a:pt x="33020" y="804799"/>
                    </a:cubicBezTo>
                    <a:cubicBezTo>
                      <a:pt x="35052" y="677926"/>
                      <a:pt x="0" y="445389"/>
                      <a:pt x="66040" y="335788"/>
                    </a:cubicBezTo>
                    <a:cubicBezTo>
                      <a:pt x="123444" y="240665"/>
                      <a:pt x="205232" y="159639"/>
                      <a:pt x="302387" y="105410"/>
                    </a:cubicBezTo>
                    <a:cubicBezTo>
                      <a:pt x="461137" y="16764"/>
                      <a:pt x="641858" y="2032"/>
                      <a:pt x="821055" y="10033"/>
                    </a:cubicBezTo>
                    <a:cubicBezTo>
                      <a:pt x="915289" y="10033"/>
                      <a:pt x="1009396" y="10287"/>
                      <a:pt x="1103630" y="10668"/>
                    </a:cubicBezTo>
                    <a:cubicBezTo>
                      <a:pt x="1675130" y="13081"/>
                      <a:pt x="2246503" y="21336"/>
                      <a:pt x="5437276" y="18796"/>
                    </a:cubicBezTo>
                    <a:cubicBezTo>
                      <a:pt x="10316944" y="17526"/>
                      <a:pt x="10582500" y="10541"/>
                      <a:pt x="10848184" y="5334"/>
                    </a:cubicBezTo>
                    <a:cubicBezTo>
                      <a:pt x="11121869" y="0"/>
                      <a:pt x="11395555" y="5334"/>
                      <a:pt x="11669112" y="10160"/>
                    </a:cubicBezTo>
                    <a:cubicBezTo>
                      <a:pt x="11946226" y="14986"/>
                      <a:pt x="12222832" y="13208"/>
                      <a:pt x="12499946" y="9144"/>
                    </a:cubicBezTo>
                    <a:cubicBezTo>
                      <a:pt x="12688795" y="6350"/>
                      <a:pt x="12934286" y="30734"/>
                      <a:pt x="13018360" y="230505"/>
                    </a:cubicBezTo>
                    <a:cubicBezTo>
                      <a:pt x="13042999" y="289052"/>
                      <a:pt x="13049095" y="353060"/>
                      <a:pt x="13050873" y="415925"/>
                    </a:cubicBezTo>
                    <a:cubicBezTo>
                      <a:pt x="13053031" y="488442"/>
                      <a:pt x="13052650" y="561086"/>
                      <a:pt x="13053412" y="633603"/>
                    </a:cubicBezTo>
                    <a:cubicBezTo>
                      <a:pt x="13054936" y="781558"/>
                      <a:pt x="13020265" y="1194054"/>
                      <a:pt x="13021917" y="2321449"/>
                    </a:cubicBezTo>
                    <a:cubicBezTo>
                      <a:pt x="13025092" y="5394489"/>
                      <a:pt x="13064461" y="5428018"/>
                      <a:pt x="13067509" y="5725959"/>
                    </a:cubicBezTo>
                    <a:cubicBezTo>
                      <a:pt x="13068906" y="5861088"/>
                      <a:pt x="13076780" y="5998882"/>
                      <a:pt x="13052015" y="6132487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ko-Kore-KR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sp>
          <p:nvSpPr>
            <p:cNvPr id="41" name="TextBox 41"/>
            <p:cNvSpPr txBox="1"/>
            <p:nvPr/>
          </p:nvSpPr>
          <p:spPr>
            <a:xfrm>
              <a:off x="0" y="-14887"/>
              <a:ext cx="2703168" cy="2819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00"/>
                </a:lnSpc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210 네모진 030"/>
                  <a:sym typeface="210 네모진 030"/>
                </a:rPr>
                <a:t>열매 생성</a:t>
              </a:r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7532400" y="18155633"/>
            <a:ext cx="2080643" cy="1048232"/>
            <a:chOff x="0" y="0"/>
            <a:chExt cx="2774191" cy="1397643"/>
          </a:xfrm>
        </p:grpSpPr>
        <p:grpSp>
          <p:nvGrpSpPr>
            <p:cNvPr id="43" name="Group 43"/>
            <p:cNvGrpSpPr/>
            <p:nvPr/>
          </p:nvGrpSpPr>
          <p:grpSpPr>
            <a:xfrm>
              <a:off x="0" y="0"/>
              <a:ext cx="2774191" cy="1397643"/>
              <a:chOff x="0" y="0"/>
              <a:chExt cx="13315609" cy="6708431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-19304" y="-3175"/>
                <a:ext cx="13341897" cy="6716178"/>
              </a:xfrm>
              <a:custGeom>
                <a:avLst/>
                <a:gdLst/>
                <a:ahLst/>
                <a:cxnLst/>
                <a:rect l="l" t="t" r="r" b="b"/>
                <a:pathLst>
                  <a:path w="13341897" h="6716178">
                    <a:moveTo>
                      <a:pt x="13317133" y="6132487"/>
                    </a:moveTo>
                    <a:cubicBezTo>
                      <a:pt x="13295416" y="6249834"/>
                      <a:pt x="13246649" y="6401091"/>
                      <a:pt x="13161303" y="6484784"/>
                    </a:cubicBezTo>
                    <a:cubicBezTo>
                      <a:pt x="12976011" y="6666395"/>
                      <a:pt x="12609870" y="6686334"/>
                      <a:pt x="12202835" y="6662965"/>
                    </a:cubicBezTo>
                    <a:cubicBezTo>
                      <a:pt x="11910481" y="6646201"/>
                      <a:pt x="11707281" y="6689127"/>
                      <a:pt x="11414419" y="6691922"/>
                    </a:cubicBezTo>
                    <a:cubicBezTo>
                      <a:pt x="11116223" y="6694715"/>
                      <a:pt x="10980587" y="6695985"/>
                      <a:pt x="10682264" y="6698779"/>
                    </a:cubicBezTo>
                    <a:cubicBezTo>
                      <a:pt x="7623352" y="6701573"/>
                      <a:pt x="2587498" y="6704368"/>
                      <a:pt x="2289302" y="6707161"/>
                    </a:cubicBezTo>
                    <a:cubicBezTo>
                      <a:pt x="1995678" y="6709956"/>
                      <a:pt x="1701800" y="6716178"/>
                      <a:pt x="1408303" y="6705510"/>
                    </a:cubicBezTo>
                    <a:cubicBezTo>
                      <a:pt x="1260348" y="6700176"/>
                      <a:pt x="1112393" y="6690144"/>
                      <a:pt x="965454" y="6672363"/>
                    </a:cubicBezTo>
                    <a:cubicBezTo>
                      <a:pt x="844931" y="6657759"/>
                      <a:pt x="723900" y="6639724"/>
                      <a:pt x="607949" y="6603022"/>
                    </a:cubicBezTo>
                    <a:cubicBezTo>
                      <a:pt x="501777" y="6569494"/>
                      <a:pt x="399542" y="6520218"/>
                      <a:pt x="315849" y="6445795"/>
                    </a:cubicBezTo>
                    <a:cubicBezTo>
                      <a:pt x="227203" y="6366928"/>
                      <a:pt x="170053" y="6261772"/>
                      <a:pt x="135636" y="6149251"/>
                    </a:cubicBezTo>
                    <a:cubicBezTo>
                      <a:pt x="98425" y="6027584"/>
                      <a:pt x="85852" y="5899695"/>
                      <a:pt x="71882" y="5773712"/>
                    </a:cubicBezTo>
                    <a:cubicBezTo>
                      <a:pt x="55626" y="5627026"/>
                      <a:pt x="40894" y="5480214"/>
                      <a:pt x="27813" y="5333275"/>
                    </a:cubicBezTo>
                    <a:cubicBezTo>
                      <a:pt x="14732" y="4010256"/>
                      <a:pt x="32004" y="3544461"/>
                      <a:pt x="22225" y="1259967"/>
                    </a:cubicBezTo>
                    <a:cubicBezTo>
                      <a:pt x="12319" y="1113282"/>
                      <a:pt x="30734" y="951865"/>
                      <a:pt x="33020" y="804799"/>
                    </a:cubicBezTo>
                    <a:cubicBezTo>
                      <a:pt x="35052" y="677926"/>
                      <a:pt x="0" y="445389"/>
                      <a:pt x="66040" y="335788"/>
                    </a:cubicBezTo>
                    <a:cubicBezTo>
                      <a:pt x="123444" y="240665"/>
                      <a:pt x="205232" y="159639"/>
                      <a:pt x="302387" y="105410"/>
                    </a:cubicBezTo>
                    <a:cubicBezTo>
                      <a:pt x="461137" y="16764"/>
                      <a:pt x="641858" y="2032"/>
                      <a:pt x="821055" y="10033"/>
                    </a:cubicBezTo>
                    <a:cubicBezTo>
                      <a:pt x="915289" y="10033"/>
                      <a:pt x="1009396" y="10287"/>
                      <a:pt x="1103630" y="10668"/>
                    </a:cubicBezTo>
                    <a:cubicBezTo>
                      <a:pt x="1675130" y="13081"/>
                      <a:pt x="2246503" y="21336"/>
                      <a:pt x="5533281" y="18796"/>
                    </a:cubicBezTo>
                    <a:cubicBezTo>
                      <a:pt x="10582061" y="17526"/>
                      <a:pt x="10847618" y="10541"/>
                      <a:pt x="11113302" y="5334"/>
                    </a:cubicBezTo>
                    <a:cubicBezTo>
                      <a:pt x="11386987" y="0"/>
                      <a:pt x="11660672" y="5334"/>
                      <a:pt x="11934230" y="10160"/>
                    </a:cubicBezTo>
                    <a:cubicBezTo>
                      <a:pt x="12211344" y="14986"/>
                      <a:pt x="12487950" y="13208"/>
                      <a:pt x="12765064" y="9144"/>
                    </a:cubicBezTo>
                    <a:cubicBezTo>
                      <a:pt x="12953913" y="6350"/>
                      <a:pt x="13199403" y="30734"/>
                      <a:pt x="13283477" y="230505"/>
                    </a:cubicBezTo>
                    <a:cubicBezTo>
                      <a:pt x="13308116" y="289052"/>
                      <a:pt x="13314212" y="353060"/>
                      <a:pt x="13315990" y="415925"/>
                    </a:cubicBezTo>
                    <a:cubicBezTo>
                      <a:pt x="13318148" y="488442"/>
                      <a:pt x="13317768" y="561086"/>
                      <a:pt x="13318529" y="633603"/>
                    </a:cubicBezTo>
                    <a:cubicBezTo>
                      <a:pt x="13320053" y="781558"/>
                      <a:pt x="13285383" y="1194054"/>
                      <a:pt x="13287034" y="2321449"/>
                    </a:cubicBezTo>
                    <a:cubicBezTo>
                      <a:pt x="13290209" y="5394489"/>
                      <a:pt x="13329578" y="5428018"/>
                      <a:pt x="13332626" y="5725959"/>
                    </a:cubicBezTo>
                    <a:cubicBezTo>
                      <a:pt x="13334023" y="5861088"/>
                      <a:pt x="13341897" y="5998882"/>
                      <a:pt x="13317133" y="6132487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ko-Kore-KR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sp>
          <p:nvSpPr>
            <p:cNvPr id="45" name="TextBox 45"/>
            <p:cNvSpPr txBox="1"/>
            <p:nvPr/>
          </p:nvSpPr>
          <p:spPr>
            <a:xfrm>
              <a:off x="0" y="-14887"/>
              <a:ext cx="2758082" cy="2819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00"/>
                </a:lnSpc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210 네모진 030"/>
                  <a:sym typeface="210 네모진 030"/>
                </a:rPr>
                <a:t>열매 저장 Y/N</a:t>
              </a:r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9803542" y="18155633"/>
            <a:ext cx="2076337" cy="1048232"/>
            <a:chOff x="0" y="0"/>
            <a:chExt cx="2768450" cy="1397643"/>
          </a:xfrm>
        </p:grpSpPr>
        <p:grpSp>
          <p:nvGrpSpPr>
            <p:cNvPr id="47" name="Group 47"/>
            <p:cNvGrpSpPr/>
            <p:nvPr/>
          </p:nvGrpSpPr>
          <p:grpSpPr>
            <a:xfrm>
              <a:off x="0" y="0"/>
              <a:ext cx="2768450" cy="1397643"/>
              <a:chOff x="0" y="0"/>
              <a:chExt cx="13288053" cy="6708431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-19304" y="-3175"/>
                <a:ext cx="13314342" cy="6716178"/>
              </a:xfrm>
              <a:custGeom>
                <a:avLst/>
                <a:gdLst/>
                <a:ahLst/>
                <a:cxnLst/>
                <a:rect l="l" t="t" r="r" b="b"/>
                <a:pathLst>
                  <a:path w="13314342" h="6716178">
                    <a:moveTo>
                      <a:pt x="13289576" y="6132487"/>
                    </a:moveTo>
                    <a:cubicBezTo>
                      <a:pt x="13267860" y="6249834"/>
                      <a:pt x="13219092" y="6401091"/>
                      <a:pt x="13133748" y="6484784"/>
                    </a:cubicBezTo>
                    <a:cubicBezTo>
                      <a:pt x="12948455" y="6666395"/>
                      <a:pt x="12582314" y="6686334"/>
                      <a:pt x="12175279" y="6662965"/>
                    </a:cubicBezTo>
                    <a:cubicBezTo>
                      <a:pt x="11882925" y="6646201"/>
                      <a:pt x="11679725" y="6689127"/>
                      <a:pt x="11386863" y="6691922"/>
                    </a:cubicBezTo>
                    <a:cubicBezTo>
                      <a:pt x="11088667" y="6694715"/>
                      <a:pt x="10953030" y="6695985"/>
                      <a:pt x="10654708" y="6698779"/>
                    </a:cubicBezTo>
                    <a:cubicBezTo>
                      <a:pt x="7605942" y="6701573"/>
                      <a:pt x="2587498" y="6704368"/>
                      <a:pt x="2289302" y="6707161"/>
                    </a:cubicBezTo>
                    <a:cubicBezTo>
                      <a:pt x="1995678" y="6709956"/>
                      <a:pt x="1701800" y="6716178"/>
                      <a:pt x="1408303" y="6705510"/>
                    </a:cubicBezTo>
                    <a:cubicBezTo>
                      <a:pt x="1260348" y="6700176"/>
                      <a:pt x="1112393" y="6690144"/>
                      <a:pt x="965454" y="6672363"/>
                    </a:cubicBezTo>
                    <a:cubicBezTo>
                      <a:pt x="844931" y="6657759"/>
                      <a:pt x="723900" y="6639724"/>
                      <a:pt x="607949" y="6603022"/>
                    </a:cubicBezTo>
                    <a:cubicBezTo>
                      <a:pt x="501777" y="6569494"/>
                      <a:pt x="399542" y="6520218"/>
                      <a:pt x="315849" y="6445795"/>
                    </a:cubicBezTo>
                    <a:cubicBezTo>
                      <a:pt x="227203" y="6366928"/>
                      <a:pt x="170053" y="6261772"/>
                      <a:pt x="135636" y="6149251"/>
                    </a:cubicBezTo>
                    <a:cubicBezTo>
                      <a:pt x="98425" y="6027584"/>
                      <a:pt x="85852" y="5899695"/>
                      <a:pt x="71882" y="5773712"/>
                    </a:cubicBezTo>
                    <a:cubicBezTo>
                      <a:pt x="55626" y="5627026"/>
                      <a:pt x="40894" y="5480214"/>
                      <a:pt x="27813" y="5333275"/>
                    </a:cubicBezTo>
                    <a:cubicBezTo>
                      <a:pt x="14732" y="4010256"/>
                      <a:pt x="32004" y="3544461"/>
                      <a:pt x="22225" y="1259967"/>
                    </a:cubicBezTo>
                    <a:cubicBezTo>
                      <a:pt x="12319" y="1113282"/>
                      <a:pt x="30734" y="951865"/>
                      <a:pt x="33020" y="804799"/>
                    </a:cubicBezTo>
                    <a:cubicBezTo>
                      <a:pt x="35052" y="677926"/>
                      <a:pt x="0" y="445389"/>
                      <a:pt x="66040" y="335788"/>
                    </a:cubicBezTo>
                    <a:cubicBezTo>
                      <a:pt x="123444" y="240665"/>
                      <a:pt x="205232" y="159639"/>
                      <a:pt x="302387" y="105410"/>
                    </a:cubicBezTo>
                    <a:cubicBezTo>
                      <a:pt x="461137" y="16764"/>
                      <a:pt x="641858" y="2032"/>
                      <a:pt x="821055" y="10033"/>
                    </a:cubicBezTo>
                    <a:cubicBezTo>
                      <a:pt x="915289" y="10033"/>
                      <a:pt x="1009396" y="10287"/>
                      <a:pt x="1103630" y="10668"/>
                    </a:cubicBezTo>
                    <a:cubicBezTo>
                      <a:pt x="1675130" y="13081"/>
                      <a:pt x="2246503" y="21336"/>
                      <a:pt x="5523303" y="18796"/>
                    </a:cubicBezTo>
                    <a:cubicBezTo>
                      <a:pt x="10554504" y="17526"/>
                      <a:pt x="10820062" y="10541"/>
                      <a:pt x="11085746" y="5334"/>
                    </a:cubicBezTo>
                    <a:cubicBezTo>
                      <a:pt x="11359430" y="0"/>
                      <a:pt x="11633116" y="5334"/>
                      <a:pt x="11906674" y="10160"/>
                    </a:cubicBezTo>
                    <a:cubicBezTo>
                      <a:pt x="12183788" y="14986"/>
                      <a:pt x="12460393" y="13208"/>
                      <a:pt x="12737508" y="9144"/>
                    </a:cubicBezTo>
                    <a:cubicBezTo>
                      <a:pt x="12926356" y="6350"/>
                      <a:pt x="13171848" y="30734"/>
                      <a:pt x="13255922" y="230505"/>
                    </a:cubicBezTo>
                    <a:cubicBezTo>
                      <a:pt x="13280560" y="289052"/>
                      <a:pt x="13286655" y="353060"/>
                      <a:pt x="13288434" y="415925"/>
                    </a:cubicBezTo>
                    <a:cubicBezTo>
                      <a:pt x="13290593" y="488442"/>
                      <a:pt x="13290212" y="561086"/>
                      <a:pt x="13290973" y="633603"/>
                    </a:cubicBezTo>
                    <a:cubicBezTo>
                      <a:pt x="13292498" y="781558"/>
                      <a:pt x="13257826" y="1194054"/>
                      <a:pt x="13259477" y="2321449"/>
                    </a:cubicBezTo>
                    <a:cubicBezTo>
                      <a:pt x="13262652" y="5394489"/>
                      <a:pt x="13302023" y="5428018"/>
                      <a:pt x="13305071" y="5725959"/>
                    </a:cubicBezTo>
                    <a:cubicBezTo>
                      <a:pt x="13306468" y="5861088"/>
                      <a:pt x="13314342" y="5998882"/>
                      <a:pt x="13289576" y="6132487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ko-Kore-KR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sp>
          <p:nvSpPr>
            <p:cNvPr id="49" name="TextBox 49"/>
            <p:cNvSpPr txBox="1"/>
            <p:nvPr/>
          </p:nvSpPr>
          <p:spPr>
            <a:xfrm>
              <a:off x="0" y="-14887"/>
              <a:ext cx="2752375" cy="2819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00"/>
                </a:lnSpc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210 네모진 030"/>
                  <a:sym typeface="210 네모진 030"/>
                </a:rPr>
                <a:t>열매 도감 페이지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2060855" y="18155633"/>
            <a:ext cx="2069620" cy="1048232"/>
            <a:chOff x="0" y="0"/>
            <a:chExt cx="2759493" cy="1397643"/>
          </a:xfrm>
        </p:grpSpPr>
        <p:grpSp>
          <p:nvGrpSpPr>
            <p:cNvPr id="51" name="Group 51"/>
            <p:cNvGrpSpPr/>
            <p:nvPr/>
          </p:nvGrpSpPr>
          <p:grpSpPr>
            <a:xfrm>
              <a:off x="0" y="0"/>
              <a:ext cx="2759493" cy="1397643"/>
              <a:chOff x="0" y="0"/>
              <a:chExt cx="13245064" cy="6708431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-19304" y="-3175"/>
                <a:ext cx="13271352" cy="6716178"/>
              </a:xfrm>
              <a:custGeom>
                <a:avLst/>
                <a:gdLst/>
                <a:ahLst/>
                <a:cxnLst/>
                <a:rect l="l" t="t" r="r" b="b"/>
                <a:pathLst>
                  <a:path w="13271352" h="6716178">
                    <a:moveTo>
                      <a:pt x="13246588" y="6132487"/>
                    </a:moveTo>
                    <a:cubicBezTo>
                      <a:pt x="13224872" y="6249834"/>
                      <a:pt x="13176104" y="6401091"/>
                      <a:pt x="13090759" y="6484784"/>
                    </a:cubicBezTo>
                    <a:cubicBezTo>
                      <a:pt x="12905466" y="6666395"/>
                      <a:pt x="12539325" y="6686334"/>
                      <a:pt x="12132290" y="6662965"/>
                    </a:cubicBezTo>
                    <a:cubicBezTo>
                      <a:pt x="11839936" y="6646201"/>
                      <a:pt x="11636736" y="6689127"/>
                      <a:pt x="11343874" y="6691922"/>
                    </a:cubicBezTo>
                    <a:cubicBezTo>
                      <a:pt x="11045678" y="6694715"/>
                      <a:pt x="10910042" y="6695985"/>
                      <a:pt x="10611719" y="6698779"/>
                    </a:cubicBezTo>
                    <a:cubicBezTo>
                      <a:pt x="7578781" y="6701573"/>
                      <a:pt x="2587498" y="6704368"/>
                      <a:pt x="2289302" y="6707161"/>
                    </a:cubicBezTo>
                    <a:cubicBezTo>
                      <a:pt x="1995678" y="6709956"/>
                      <a:pt x="1701800" y="6716178"/>
                      <a:pt x="1408303" y="6705510"/>
                    </a:cubicBezTo>
                    <a:cubicBezTo>
                      <a:pt x="1260348" y="6700176"/>
                      <a:pt x="1112393" y="6690144"/>
                      <a:pt x="965454" y="6672363"/>
                    </a:cubicBezTo>
                    <a:cubicBezTo>
                      <a:pt x="844931" y="6657759"/>
                      <a:pt x="723900" y="6639724"/>
                      <a:pt x="607949" y="6603022"/>
                    </a:cubicBezTo>
                    <a:cubicBezTo>
                      <a:pt x="501777" y="6569494"/>
                      <a:pt x="399542" y="6520218"/>
                      <a:pt x="315849" y="6445795"/>
                    </a:cubicBezTo>
                    <a:cubicBezTo>
                      <a:pt x="227203" y="6366928"/>
                      <a:pt x="170053" y="6261772"/>
                      <a:pt x="135636" y="6149251"/>
                    </a:cubicBezTo>
                    <a:cubicBezTo>
                      <a:pt x="98425" y="6027584"/>
                      <a:pt x="85852" y="5899695"/>
                      <a:pt x="71882" y="5773712"/>
                    </a:cubicBezTo>
                    <a:cubicBezTo>
                      <a:pt x="55626" y="5627026"/>
                      <a:pt x="40894" y="5480214"/>
                      <a:pt x="27813" y="5333275"/>
                    </a:cubicBezTo>
                    <a:cubicBezTo>
                      <a:pt x="14732" y="4010256"/>
                      <a:pt x="32004" y="3544461"/>
                      <a:pt x="22225" y="1259967"/>
                    </a:cubicBezTo>
                    <a:cubicBezTo>
                      <a:pt x="12319" y="1113282"/>
                      <a:pt x="30734" y="951865"/>
                      <a:pt x="33020" y="804799"/>
                    </a:cubicBezTo>
                    <a:cubicBezTo>
                      <a:pt x="35052" y="677926"/>
                      <a:pt x="0" y="445389"/>
                      <a:pt x="66040" y="335788"/>
                    </a:cubicBezTo>
                    <a:cubicBezTo>
                      <a:pt x="123444" y="240665"/>
                      <a:pt x="205232" y="159639"/>
                      <a:pt x="302387" y="105410"/>
                    </a:cubicBezTo>
                    <a:cubicBezTo>
                      <a:pt x="461137" y="16764"/>
                      <a:pt x="641858" y="2032"/>
                      <a:pt x="821055" y="10033"/>
                    </a:cubicBezTo>
                    <a:cubicBezTo>
                      <a:pt x="915289" y="10033"/>
                      <a:pt x="1009396" y="10287"/>
                      <a:pt x="1103630" y="10668"/>
                    </a:cubicBezTo>
                    <a:cubicBezTo>
                      <a:pt x="1675130" y="13081"/>
                      <a:pt x="2246503" y="21336"/>
                      <a:pt x="5507736" y="18796"/>
                    </a:cubicBezTo>
                    <a:cubicBezTo>
                      <a:pt x="10511516" y="17526"/>
                      <a:pt x="10777074" y="10541"/>
                      <a:pt x="11042757" y="5334"/>
                    </a:cubicBezTo>
                    <a:cubicBezTo>
                      <a:pt x="11316442" y="0"/>
                      <a:pt x="11590127" y="5334"/>
                      <a:pt x="11863686" y="10160"/>
                    </a:cubicBezTo>
                    <a:cubicBezTo>
                      <a:pt x="12140799" y="14986"/>
                      <a:pt x="12417405" y="13208"/>
                      <a:pt x="12694519" y="9144"/>
                    </a:cubicBezTo>
                    <a:cubicBezTo>
                      <a:pt x="12883368" y="6350"/>
                      <a:pt x="13128859" y="30734"/>
                      <a:pt x="13212933" y="230505"/>
                    </a:cubicBezTo>
                    <a:cubicBezTo>
                      <a:pt x="13237572" y="289052"/>
                      <a:pt x="13243667" y="353060"/>
                      <a:pt x="13245446" y="415925"/>
                    </a:cubicBezTo>
                    <a:cubicBezTo>
                      <a:pt x="13247604" y="488442"/>
                      <a:pt x="13247224" y="561086"/>
                      <a:pt x="13247985" y="633603"/>
                    </a:cubicBezTo>
                    <a:cubicBezTo>
                      <a:pt x="13249509" y="781558"/>
                      <a:pt x="13214838" y="1194054"/>
                      <a:pt x="13216489" y="2321449"/>
                    </a:cubicBezTo>
                    <a:cubicBezTo>
                      <a:pt x="13219664" y="5394489"/>
                      <a:pt x="13259034" y="5428018"/>
                      <a:pt x="13262082" y="5725959"/>
                    </a:cubicBezTo>
                    <a:cubicBezTo>
                      <a:pt x="13263479" y="5861088"/>
                      <a:pt x="13271352" y="5998882"/>
                      <a:pt x="13246588" y="6132487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ko-Kore-KR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sp>
          <p:nvSpPr>
            <p:cNvPr id="53" name="TextBox 53"/>
            <p:cNvSpPr txBox="1"/>
            <p:nvPr/>
          </p:nvSpPr>
          <p:spPr>
            <a:xfrm>
              <a:off x="0" y="-14887"/>
              <a:ext cx="2743470" cy="2819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00"/>
                </a:lnSpc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210 네모진 030"/>
                  <a:sym typeface="210 네모진 030"/>
                </a:rPr>
                <a:t>열매 보관함 페이지</a:t>
              </a:r>
            </a:p>
          </p:txBody>
        </p:sp>
      </p:grpSp>
      <p:sp>
        <p:nvSpPr>
          <p:cNvPr id="54" name="Freeform 54"/>
          <p:cNvSpPr/>
          <p:nvPr/>
        </p:nvSpPr>
        <p:spPr>
          <a:xfrm>
            <a:off x="779682" y="13603542"/>
            <a:ext cx="2074215" cy="4509162"/>
          </a:xfrm>
          <a:custGeom>
            <a:avLst/>
            <a:gdLst/>
            <a:ahLst/>
            <a:cxnLst/>
            <a:rect l="l" t="t" r="r" b="b"/>
            <a:pathLst>
              <a:path w="2074215" h="4509162">
                <a:moveTo>
                  <a:pt x="0" y="0"/>
                </a:moveTo>
                <a:lnTo>
                  <a:pt x="2074214" y="0"/>
                </a:lnTo>
                <a:lnTo>
                  <a:pt x="2074214" y="4509162"/>
                </a:lnTo>
                <a:lnTo>
                  <a:pt x="0" y="450916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ko-Kore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5" name="Freeform 55"/>
          <p:cNvSpPr/>
          <p:nvPr/>
        </p:nvSpPr>
        <p:spPr>
          <a:xfrm>
            <a:off x="5294065" y="13614208"/>
            <a:ext cx="2069308" cy="4498496"/>
          </a:xfrm>
          <a:custGeom>
            <a:avLst/>
            <a:gdLst/>
            <a:ahLst/>
            <a:cxnLst/>
            <a:rect l="l" t="t" r="r" b="b"/>
            <a:pathLst>
              <a:path w="2069308" h="4498496">
                <a:moveTo>
                  <a:pt x="0" y="0"/>
                </a:moveTo>
                <a:lnTo>
                  <a:pt x="2069309" y="0"/>
                </a:lnTo>
                <a:lnTo>
                  <a:pt x="2069309" y="4498496"/>
                </a:lnTo>
                <a:lnTo>
                  <a:pt x="0" y="449849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ko-Kore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6" name="TextBox 56"/>
          <p:cNvSpPr txBox="1"/>
          <p:nvPr/>
        </p:nvSpPr>
        <p:spPr>
          <a:xfrm>
            <a:off x="9668057" y="3969117"/>
            <a:ext cx="4421423" cy="807913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8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현대</a:t>
            </a:r>
            <a:r>
              <a:rPr lang="en-US" sz="18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사회에서는</a:t>
            </a:r>
            <a:r>
              <a:rPr lang="en-US" sz="18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개인이</a:t>
            </a:r>
            <a:r>
              <a:rPr lang="en-US" sz="18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타인에게</a:t>
            </a:r>
            <a:r>
              <a:rPr lang="en-US" sz="18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속마음을</a:t>
            </a:r>
            <a:r>
              <a:rPr lang="en-US" sz="18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말하기가</a:t>
            </a:r>
            <a:r>
              <a:rPr lang="en-US" sz="18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어려워</a:t>
            </a:r>
            <a:r>
              <a:rPr lang="en-US" sz="18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점차</a:t>
            </a:r>
            <a:r>
              <a:rPr lang="en-US" sz="18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감정적</a:t>
            </a:r>
            <a:r>
              <a:rPr lang="en-US" sz="18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고립이</a:t>
            </a:r>
            <a:r>
              <a:rPr lang="en-US" sz="18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심화되고</a:t>
            </a:r>
            <a:r>
              <a:rPr lang="en-US" sz="18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있다</a:t>
            </a:r>
            <a:r>
              <a:rPr lang="en-US" sz="18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.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3587513" y="3587138"/>
            <a:ext cx="3554037" cy="3751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50"/>
              </a:lnSpc>
            </a:pPr>
            <a:r>
              <a:rPr lang="en-US" sz="2500" b="1" dirty="0" err="1">
                <a:solidFill>
                  <a:srgbClr val="6D492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One Little Font Bold"/>
              </a:rPr>
              <a:t>작품</a:t>
            </a:r>
            <a:r>
              <a:rPr lang="en-US" sz="2500" b="1" dirty="0">
                <a:solidFill>
                  <a:srgbClr val="6D492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One Little Font Bold"/>
              </a:rPr>
              <a:t> </a:t>
            </a:r>
            <a:r>
              <a:rPr lang="en-US" sz="2500" b="1" dirty="0" err="1">
                <a:solidFill>
                  <a:srgbClr val="6D492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One Little Font Bold"/>
              </a:rPr>
              <a:t>배경</a:t>
            </a:r>
            <a:r>
              <a:rPr lang="en-US" sz="2500" b="1" dirty="0">
                <a:solidFill>
                  <a:srgbClr val="6D492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One Little Font Bold"/>
              </a:rPr>
              <a:t> </a:t>
            </a:r>
            <a:r>
              <a:rPr lang="en-US" sz="2500" b="1" dirty="0" err="1">
                <a:solidFill>
                  <a:srgbClr val="6D492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One Little Font Bold"/>
              </a:rPr>
              <a:t>및</a:t>
            </a:r>
            <a:r>
              <a:rPr lang="en-US" sz="2500" b="1" dirty="0">
                <a:solidFill>
                  <a:srgbClr val="6D492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One Little Font Bold"/>
              </a:rPr>
              <a:t> </a:t>
            </a:r>
            <a:r>
              <a:rPr lang="en-US" sz="2500" b="1" dirty="0" err="1">
                <a:solidFill>
                  <a:srgbClr val="6D492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One Little Font Bold"/>
              </a:rPr>
              <a:t>작품</a:t>
            </a:r>
            <a:r>
              <a:rPr lang="en-US" sz="2500" b="1" dirty="0">
                <a:solidFill>
                  <a:srgbClr val="6D492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One Little Font Bold"/>
              </a:rPr>
              <a:t> </a:t>
            </a:r>
            <a:r>
              <a:rPr lang="en-US" sz="2500" b="1" dirty="0" err="1">
                <a:solidFill>
                  <a:srgbClr val="6D492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One Little Font Bold"/>
              </a:rPr>
              <a:t>설명</a:t>
            </a:r>
            <a:endParaRPr lang="en-US" sz="2500" b="1" dirty="0">
              <a:solidFill>
                <a:srgbClr val="6D4925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One Little Font Bold"/>
            </a:endParaRPr>
          </a:p>
        </p:txBody>
      </p:sp>
      <p:sp>
        <p:nvSpPr>
          <p:cNvPr id="58" name="TextBox 58"/>
          <p:cNvSpPr txBox="1"/>
          <p:nvPr/>
        </p:nvSpPr>
        <p:spPr>
          <a:xfrm>
            <a:off x="3393978" y="414709"/>
            <a:ext cx="8139148" cy="39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799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One Little Font Bold"/>
                <a:sym typeface="One Little Font Bold"/>
              </a:rPr>
              <a:t>2024년도 </a:t>
            </a:r>
            <a:r>
              <a:rPr lang="en-US" sz="2799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One Little Font Bold"/>
                <a:sym typeface="One Little Font Bold"/>
              </a:rPr>
              <a:t>창의작품경진대회</a:t>
            </a:r>
            <a:endParaRPr lang="en-US" sz="2799" b="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One Little Font Bold"/>
              <a:sym typeface="One Little Font Bold"/>
            </a:endParaRPr>
          </a:p>
        </p:txBody>
      </p:sp>
      <p:grpSp>
        <p:nvGrpSpPr>
          <p:cNvPr id="59" name="Group 59"/>
          <p:cNvGrpSpPr/>
          <p:nvPr/>
        </p:nvGrpSpPr>
        <p:grpSpPr>
          <a:xfrm>
            <a:off x="5880101" y="1920081"/>
            <a:ext cx="8504106" cy="1085964"/>
            <a:chOff x="0" y="-57150"/>
            <a:chExt cx="10125276" cy="1447952"/>
          </a:xfrm>
        </p:grpSpPr>
        <p:sp>
          <p:nvSpPr>
            <p:cNvPr id="60" name="TextBox 60"/>
            <p:cNvSpPr txBox="1"/>
            <p:nvPr/>
          </p:nvSpPr>
          <p:spPr>
            <a:xfrm>
              <a:off x="8436558" y="-57150"/>
              <a:ext cx="1688718" cy="4619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046"/>
                </a:lnSpc>
                <a:spcBef>
                  <a:spcPct val="0"/>
                </a:spcBef>
              </a:pPr>
              <a:r>
                <a:rPr lang="en-US" sz="2030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210 네모진 010"/>
                  <a:sym typeface="210 네모진 010"/>
                </a:rPr>
                <a:t>Muggle</a:t>
              </a:r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1051155" y="-57150"/>
              <a:ext cx="3826940" cy="9733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046"/>
                </a:lnSpc>
              </a:pPr>
              <a:r>
                <a:rPr lang="en-US" sz="2030" u="none" strike="noStrike" spc="-40" dirty="0" err="1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210 네모진 010"/>
                  <a:sym typeface="210 네모진 010"/>
                </a:rPr>
                <a:t>컴퓨터융합학부</a:t>
              </a:r>
              <a:r>
                <a:rPr lang="en-US" sz="2030" u="none" strike="noStrike" spc="-40" dirty="0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210 네모진 010"/>
                  <a:sym typeface="210 네모진 010"/>
                </a:rPr>
                <a:t> &amp; </a:t>
              </a:r>
              <a:r>
                <a:rPr lang="en-US" sz="2030" u="none" strike="noStrike" spc="-40" dirty="0" err="1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210 네모진 010"/>
                  <a:sym typeface="210 네모진 010"/>
                </a:rPr>
                <a:t>인공지능</a:t>
              </a:r>
              <a:r>
                <a:rPr lang="en-US" sz="2030" u="none" strike="noStrike" spc="-40" dirty="0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210 네모진 010"/>
                  <a:sym typeface="210 네모진 010"/>
                </a:rPr>
                <a:t>  </a:t>
              </a:r>
            </a:p>
          </p:txBody>
        </p:sp>
        <p:sp>
          <p:nvSpPr>
            <p:cNvPr id="62" name="TextBox 62"/>
            <p:cNvSpPr txBox="1"/>
            <p:nvPr/>
          </p:nvSpPr>
          <p:spPr>
            <a:xfrm>
              <a:off x="0" y="-57150"/>
              <a:ext cx="981777" cy="9733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046"/>
                </a:lnSpc>
                <a:spcBef>
                  <a:spcPct val="0"/>
                </a:spcBef>
              </a:pPr>
              <a:r>
                <a:rPr lang="en-US" sz="2030" u="none" strike="noStrike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210 네모진 030"/>
                  <a:sym typeface="210 네모진 030"/>
                </a:rPr>
                <a:t>소 속 : </a:t>
              </a:r>
            </a:p>
          </p:txBody>
        </p:sp>
        <p:sp>
          <p:nvSpPr>
            <p:cNvPr id="63" name="TextBox 63"/>
            <p:cNvSpPr txBox="1"/>
            <p:nvPr/>
          </p:nvSpPr>
          <p:spPr>
            <a:xfrm>
              <a:off x="4989883" y="-57150"/>
              <a:ext cx="1508117" cy="9733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046"/>
                </a:lnSpc>
                <a:spcBef>
                  <a:spcPct val="0"/>
                </a:spcBef>
              </a:pPr>
              <a:r>
                <a:rPr lang="en-US" sz="2030" u="none" strike="noStrike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210 네모진 030"/>
                  <a:sym typeface="210 네모진 030"/>
                </a:rPr>
                <a:t>지도교수 : </a:t>
              </a:r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6497998" y="-57150"/>
              <a:ext cx="1166191" cy="46038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046"/>
                </a:lnSpc>
                <a:spcBef>
                  <a:spcPct val="0"/>
                </a:spcBef>
              </a:pPr>
              <a:r>
                <a:rPr lang="en-US" sz="2030" u="none" strike="noStrike" dirty="0" err="1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210 네모진 010"/>
                  <a:sym typeface="210 네모진 010"/>
                </a:rPr>
                <a:t>김재정</a:t>
              </a:r>
              <a:endParaRPr lang="en-US" sz="2030" u="none" strike="noStrike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10"/>
                <a:sym typeface="210 네모진 010"/>
              </a:endParaRPr>
            </a:p>
          </p:txBody>
        </p:sp>
        <p:sp>
          <p:nvSpPr>
            <p:cNvPr id="65" name="TextBox 65"/>
            <p:cNvSpPr txBox="1"/>
            <p:nvPr/>
          </p:nvSpPr>
          <p:spPr>
            <a:xfrm>
              <a:off x="7621008" y="-57150"/>
              <a:ext cx="1228472" cy="46038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046"/>
                </a:lnSpc>
                <a:spcBef>
                  <a:spcPct val="0"/>
                </a:spcBef>
              </a:pPr>
              <a:r>
                <a:rPr lang="en-US" sz="2030" u="none" strike="noStrike" dirty="0" err="1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210 네모진 030"/>
                  <a:sym typeface="210 네모진 030"/>
                </a:rPr>
                <a:t>팀</a:t>
              </a:r>
              <a:r>
                <a:rPr lang="en-US" sz="2030" u="none" strike="noStrike" dirty="0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210 네모진 030"/>
                  <a:sym typeface="210 네모진 030"/>
                </a:rPr>
                <a:t> </a:t>
              </a:r>
              <a:r>
                <a:rPr lang="en-US" sz="2030" u="none" strike="noStrike" dirty="0" err="1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210 네모진 030"/>
                  <a:sym typeface="210 네모진 030"/>
                </a:rPr>
                <a:t>명</a:t>
              </a:r>
              <a:r>
                <a:rPr lang="en-US" sz="2030" u="none" strike="noStrike" dirty="0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210 네모진 030"/>
                  <a:sym typeface="210 네모진 030"/>
                </a:rPr>
                <a:t> : </a:t>
              </a:r>
            </a:p>
          </p:txBody>
        </p:sp>
        <p:sp>
          <p:nvSpPr>
            <p:cNvPr id="66" name="TextBox 66"/>
            <p:cNvSpPr txBox="1"/>
            <p:nvPr/>
          </p:nvSpPr>
          <p:spPr>
            <a:xfrm>
              <a:off x="4476068" y="395682"/>
              <a:ext cx="981777" cy="9733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046"/>
                </a:lnSpc>
                <a:spcBef>
                  <a:spcPct val="0"/>
                </a:spcBef>
              </a:pPr>
              <a:r>
                <a:rPr lang="en-US" sz="2030" u="none" strike="noStrike" dirty="0" err="1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210 네모진 030"/>
                  <a:sym typeface="210 네모진 030"/>
                </a:rPr>
                <a:t>팀</a:t>
              </a:r>
              <a:r>
                <a:rPr lang="en-US" sz="2030" u="none" strike="noStrike" dirty="0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210 네모진 030"/>
                  <a:sym typeface="210 네모진 030"/>
                </a:rPr>
                <a:t> </a:t>
              </a:r>
              <a:r>
                <a:rPr lang="en-US" sz="2030" u="none" strike="noStrike" dirty="0" err="1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210 네모진 030"/>
                  <a:sym typeface="210 네모진 030"/>
                </a:rPr>
                <a:t>원</a:t>
              </a:r>
              <a:r>
                <a:rPr lang="en-US" sz="2030" u="none" strike="noStrike" dirty="0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210 네모진 030"/>
                  <a:sym typeface="210 네모진 030"/>
                </a:rPr>
                <a:t> :</a:t>
              </a:r>
            </a:p>
          </p:txBody>
        </p:sp>
        <p:sp>
          <p:nvSpPr>
            <p:cNvPr id="67" name="TextBox 67"/>
            <p:cNvSpPr txBox="1"/>
            <p:nvPr/>
          </p:nvSpPr>
          <p:spPr>
            <a:xfrm>
              <a:off x="5217424" y="417458"/>
              <a:ext cx="4650492" cy="9733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3046"/>
                </a:lnSpc>
                <a:spcBef>
                  <a:spcPct val="0"/>
                </a:spcBef>
              </a:pPr>
              <a:r>
                <a:rPr lang="en-US" sz="2030" spc="-36" dirty="0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210 네모진 010"/>
                  <a:sym typeface="210 네모진 010"/>
                </a:rPr>
                <a:t>21 </a:t>
              </a:r>
              <a:r>
                <a:rPr lang="en-US" sz="2030" spc="-36" dirty="0" err="1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210 네모진 010"/>
                  <a:sym typeface="210 네모진 010"/>
                </a:rPr>
                <a:t>이하은</a:t>
              </a:r>
              <a:r>
                <a:rPr lang="en-US" sz="2030" spc="-36" dirty="0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210 네모진 010"/>
                  <a:sym typeface="210 네모진 010"/>
                </a:rPr>
                <a:t> </a:t>
              </a:r>
              <a:r>
                <a:rPr lang="en-US" sz="2030" u="none" strike="noStrike" spc="-36" dirty="0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210 네모진 010"/>
                  <a:sym typeface="210 네모진 010"/>
                </a:rPr>
                <a:t>22 </a:t>
              </a:r>
              <a:r>
                <a:rPr lang="en-US" sz="2030" u="none" strike="noStrike" spc="-36" dirty="0" err="1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210 네모진 010"/>
                  <a:sym typeface="210 네모진 010"/>
                </a:rPr>
                <a:t>허재훈</a:t>
              </a:r>
              <a:r>
                <a:rPr lang="en-US" sz="2030" u="none" strike="noStrike" spc="-36" dirty="0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210 네모진 010"/>
                  <a:sym typeface="210 네모진 010"/>
                </a:rPr>
                <a:t>  22 </a:t>
              </a:r>
              <a:r>
                <a:rPr lang="en-US" sz="2030" u="none" strike="noStrike" spc="-36" dirty="0" err="1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210 네모진 010"/>
                  <a:sym typeface="210 네모진 010"/>
                </a:rPr>
                <a:t>한승우</a:t>
              </a:r>
              <a:endParaRPr lang="en-US" sz="2030" u="none" strike="noStrike" spc="-36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10"/>
                <a:sym typeface="210 네모진 010"/>
              </a:endParaRPr>
            </a:p>
          </p:txBody>
        </p:sp>
      </p:grpSp>
      <p:sp>
        <p:nvSpPr>
          <p:cNvPr id="68" name="TextBox 68"/>
          <p:cNvSpPr txBox="1"/>
          <p:nvPr/>
        </p:nvSpPr>
        <p:spPr>
          <a:xfrm>
            <a:off x="613902" y="19684968"/>
            <a:ext cx="9108807" cy="12824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b="1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기대</a:t>
            </a:r>
            <a:r>
              <a:rPr lang="en-US" sz="1700" b="1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 </a:t>
            </a:r>
            <a:r>
              <a:rPr lang="en-US" sz="1700" b="1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효과</a:t>
            </a:r>
            <a:r>
              <a:rPr lang="en-US" sz="1700" b="1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 : </a:t>
            </a:r>
          </a:p>
          <a:p>
            <a:pPr marL="183516" lvl="1" algn="l">
              <a:lnSpc>
                <a:spcPts val="2040"/>
              </a:lnSpc>
            </a:pPr>
            <a:r>
              <a:rPr lang="en-US" sz="17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1. </a:t>
            </a:r>
            <a:r>
              <a:rPr lang="en-US" sz="1700" spc="-13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사용자</a:t>
            </a:r>
            <a:r>
              <a:rPr lang="en-US" sz="1700" spc="-13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 </a:t>
            </a:r>
            <a:r>
              <a:rPr lang="en-US" sz="1700" spc="-13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성장</a:t>
            </a:r>
            <a:r>
              <a:rPr lang="en-US" sz="1700" spc="-13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 </a:t>
            </a:r>
            <a:r>
              <a:rPr lang="en-US" sz="1700" spc="-13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경험</a:t>
            </a:r>
            <a:r>
              <a:rPr lang="en-US" sz="1700" spc="-13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 </a:t>
            </a:r>
            <a:r>
              <a:rPr lang="en-US" sz="1700" spc="-13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강화</a:t>
            </a:r>
            <a:r>
              <a:rPr lang="en-US" sz="1700" spc="-13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 - </a:t>
            </a:r>
            <a:r>
              <a:rPr lang="en-US" sz="1700" spc="-13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사용자의</a:t>
            </a:r>
            <a:r>
              <a:rPr lang="en-US" sz="1700" spc="-13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 </a:t>
            </a:r>
            <a:r>
              <a:rPr lang="en-US" sz="1700" spc="-13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정신적</a:t>
            </a:r>
            <a:r>
              <a:rPr lang="en-US" sz="1700" spc="-13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 </a:t>
            </a:r>
            <a:r>
              <a:rPr lang="en-US" sz="1700" spc="-13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성장이</a:t>
            </a:r>
            <a:r>
              <a:rPr lang="en-US" sz="1700" spc="-13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 </a:t>
            </a:r>
            <a:r>
              <a:rPr lang="en-US" sz="1700" spc="-13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나무의</a:t>
            </a:r>
            <a:r>
              <a:rPr lang="en-US" sz="1700" spc="-13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 </a:t>
            </a:r>
            <a:r>
              <a:rPr lang="en-US" sz="1700" spc="-13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성장에</a:t>
            </a:r>
            <a:r>
              <a:rPr lang="en-US" sz="1700" spc="-13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 </a:t>
            </a:r>
            <a:r>
              <a:rPr lang="en-US" sz="1700" spc="-13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이입되고</a:t>
            </a:r>
            <a:r>
              <a:rPr lang="en-US" sz="1700" spc="-13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 </a:t>
            </a:r>
            <a:r>
              <a:rPr lang="en-US" sz="1700" spc="-13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시각화를</a:t>
            </a:r>
            <a:r>
              <a:rPr lang="en-US" sz="1700" spc="-13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 </a:t>
            </a:r>
            <a:r>
              <a:rPr lang="en-US" sz="1700" spc="-13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통해</a:t>
            </a:r>
            <a:r>
              <a:rPr lang="en-US" sz="1700" spc="-13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 </a:t>
            </a:r>
            <a:r>
              <a:rPr lang="en-US" sz="1700" spc="-13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이를</a:t>
            </a:r>
            <a:r>
              <a:rPr lang="en-US" sz="1700" spc="-13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 </a:t>
            </a:r>
            <a:r>
              <a:rPr lang="en-US" sz="1700" spc="-13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강화</a:t>
            </a:r>
            <a:endParaRPr lang="en-US" sz="1700" spc="-13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210 국민체조"/>
              <a:sym typeface="210 국민체조"/>
            </a:endParaRPr>
          </a:p>
          <a:p>
            <a:pPr marL="183516" lvl="1" algn="l">
              <a:lnSpc>
                <a:spcPts val="2040"/>
              </a:lnSpc>
            </a:pPr>
            <a:r>
              <a:rPr lang="en-US" sz="17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2. </a:t>
            </a:r>
            <a:r>
              <a:rPr lang="en-US" sz="17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자기</a:t>
            </a:r>
            <a:r>
              <a:rPr lang="en-US" sz="17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 </a:t>
            </a:r>
            <a:r>
              <a:rPr lang="en-US" sz="17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성찰</a:t>
            </a:r>
            <a:r>
              <a:rPr lang="en-US" sz="17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 </a:t>
            </a:r>
            <a:r>
              <a:rPr lang="en-US" sz="17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제공</a:t>
            </a:r>
            <a:r>
              <a:rPr lang="en-US" sz="17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 - </a:t>
            </a:r>
            <a:r>
              <a:rPr lang="en-US" sz="17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대화가</a:t>
            </a:r>
            <a:r>
              <a:rPr lang="en-US" sz="17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 </a:t>
            </a:r>
            <a:r>
              <a:rPr lang="en-US" sz="17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요약된</a:t>
            </a:r>
            <a:r>
              <a:rPr lang="en-US" sz="17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 </a:t>
            </a:r>
            <a:r>
              <a:rPr lang="en-US" sz="17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열매를</a:t>
            </a:r>
            <a:r>
              <a:rPr lang="en-US" sz="17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 </a:t>
            </a:r>
            <a:r>
              <a:rPr lang="en-US" sz="17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통한</a:t>
            </a:r>
            <a:r>
              <a:rPr lang="en-US" sz="17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 </a:t>
            </a:r>
            <a:r>
              <a:rPr lang="en-US" sz="17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자기</a:t>
            </a:r>
            <a:r>
              <a:rPr lang="en-US" sz="17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 </a:t>
            </a:r>
            <a:r>
              <a:rPr lang="en-US" sz="17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성찰</a:t>
            </a:r>
            <a:endParaRPr lang="en-US" sz="1700" spc="-5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210 국민체조"/>
              <a:sym typeface="210 국민체조"/>
            </a:endParaRPr>
          </a:p>
          <a:p>
            <a:pPr marL="183516" lvl="1" algn="l">
              <a:lnSpc>
                <a:spcPts val="2040"/>
              </a:lnSpc>
            </a:pPr>
            <a:r>
              <a:rPr lang="en-US" sz="17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3. </a:t>
            </a:r>
            <a:r>
              <a:rPr lang="en-US" sz="17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심리적</a:t>
            </a:r>
            <a:r>
              <a:rPr lang="en-US" sz="17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 </a:t>
            </a:r>
            <a:r>
              <a:rPr lang="en-US" sz="17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안정감과</a:t>
            </a:r>
            <a:r>
              <a:rPr lang="en-US" sz="17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 </a:t>
            </a:r>
            <a:r>
              <a:rPr lang="en-US" sz="17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정서적</a:t>
            </a:r>
            <a:r>
              <a:rPr lang="en-US" sz="17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 </a:t>
            </a:r>
            <a:r>
              <a:rPr lang="en-US" sz="17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지원</a:t>
            </a:r>
            <a:r>
              <a:rPr lang="en-US" sz="17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 </a:t>
            </a:r>
            <a:r>
              <a:rPr lang="en-US" sz="17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제공</a:t>
            </a:r>
            <a:r>
              <a:rPr lang="en-US" sz="17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 - </a:t>
            </a:r>
            <a:r>
              <a:rPr lang="en-US" sz="17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공감적</a:t>
            </a:r>
            <a:r>
              <a:rPr lang="en-US" sz="17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 </a:t>
            </a:r>
            <a:r>
              <a:rPr lang="en-US" sz="17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대화를</a:t>
            </a:r>
            <a:r>
              <a:rPr lang="en-US" sz="17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 </a:t>
            </a:r>
            <a:r>
              <a:rPr lang="en-US" sz="17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통해</a:t>
            </a:r>
            <a:r>
              <a:rPr lang="en-US" sz="17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 </a:t>
            </a:r>
            <a:r>
              <a:rPr lang="en-US" sz="17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외로움</a:t>
            </a:r>
            <a:r>
              <a:rPr lang="en-US" sz="17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, </a:t>
            </a:r>
            <a:r>
              <a:rPr lang="en-US" sz="17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고립감</a:t>
            </a:r>
            <a:r>
              <a:rPr lang="en-US" sz="17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 </a:t>
            </a:r>
            <a:r>
              <a:rPr lang="en-US" sz="17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완화</a:t>
            </a:r>
            <a:endParaRPr lang="en-US" sz="1700" spc="-5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210 국민체조"/>
              <a:sym typeface="210 국민체조"/>
            </a:endParaRPr>
          </a:p>
          <a:p>
            <a:pPr marL="183516" lvl="1" algn="l">
              <a:lnSpc>
                <a:spcPts val="2040"/>
              </a:lnSpc>
            </a:pPr>
            <a:r>
              <a:rPr lang="en-US" sz="17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4. </a:t>
            </a:r>
            <a:r>
              <a:rPr lang="en-US" sz="1700" spc="-12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기록의</a:t>
            </a:r>
            <a:r>
              <a:rPr lang="en-US" sz="1700" spc="-12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 </a:t>
            </a:r>
            <a:r>
              <a:rPr lang="en-US" sz="1700" spc="-12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보관과</a:t>
            </a:r>
            <a:r>
              <a:rPr lang="en-US" sz="1700" spc="-12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 </a:t>
            </a:r>
            <a:r>
              <a:rPr lang="en-US" sz="1700" spc="-12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재사용</a:t>
            </a:r>
            <a:r>
              <a:rPr lang="en-US" sz="1700" spc="-12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 - </a:t>
            </a:r>
            <a:r>
              <a:rPr lang="en-US" sz="1700" spc="-12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보관함에</a:t>
            </a:r>
            <a:r>
              <a:rPr lang="en-US" sz="1700" spc="-12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 </a:t>
            </a:r>
            <a:r>
              <a:rPr lang="en-US" sz="1700" spc="-12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저장된</a:t>
            </a:r>
            <a:r>
              <a:rPr lang="en-US" sz="1700" spc="-12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 </a:t>
            </a:r>
            <a:r>
              <a:rPr lang="en-US" sz="1700" spc="-12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열매는</a:t>
            </a:r>
            <a:r>
              <a:rPr lang="en-US" sz="1700" spc="-12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 </a:t>
            </a:r>
            <a:r>
              <a:rPr lang="en-US" sz="1700" spc="-12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과거의</a:t>
            </a:r>
            <a:r>
              <a:rPr lang="en-US" sz="1700" spc="-12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 </a:t>
            </a:r>
            <a:r>
              <a:rPr lang="en-US" sz="1700" spc="-12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사건과</a:t>
            </a:r>
            <a:r>
              <a:rPr lang="en-US" sz="1700" spc="-12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 </a:t>
            </a:r>
            <a:r>
              <a:rPr lang="en-US" sz="1700" spc="-12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감정이</a:t>
            </a:r>
            <a:r>
              <a:rPr lang="en-US" sz="1700" spc="-12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 </a:t>
            </a:r>
            <a:r>
              <a:rPr lang="en-US" sz="1700" spc="-12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기록되고</a:t>
            </a:r>
            <a:r>
              <a:rPr lang="en-US" sz="1700" spc="-12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 </a:t>
            </a:r>
            <a:r>
              <a:rPr lang="en-US" sz="1700" spc="-12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이를</a:t>
            </a:r>
            <a:r>
              <a:rPr lang="en-US" sz="1700" spc="-12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 </a:t>
            </a:r>
            <a:r>
              <a:rPr lang="en-US" sz="1700" spc="-12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재확인</a:t>
            </a:r>
            <a:r>
              <a:rPr lang="en-US" sz="1700" spc="-12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 </a:t>
            </a:r>
            <a:r>
              <a:rPr lang="en-US" sz="1700" spc="-12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가능</a:t>
            </a:r>
            <a:endParaRPr lang="en-US" sz="1700" spc="-12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210 국민체조"/>
              <a:sym typeface="210 국민체조"/>
            </a:endParaRPr>
          </a:p>
        </p:txBody>
      </p:sp>
      <p:sp>
        <p:nvSpPr>
          <p:cNvPr id="69" name="TextBox 69"/>
          <p:cNvSpPr txBox="1"/>
          <p:nvPr/>
        </p:nvSpPr>
        <p:spPr>
          <a:xfrm>
            <a:off x="10574307" y="19944230"/>
            <a:ext cx="3241819" cy="767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91"/>
              </a:lnSpc>
            </a:pPr>
            <a:r>
              <a:rPr lang="en-US" sz="1862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개발환경 : VS code, FLASK</a:t>
            </a:r>
          </a:p>
          <a:p>
            <a:pPr algn="l">
              <a:lnSpc>
                <a:spcPts val="3091"/>
              </a:lnSpc>
            </a:pPr>
            <a:r>
              <a:rPr lang="en-US" sz="1862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국민체조"/>
                <a:sym typeface="210 국민체조"/>
              </a:rPr>
              <a:t>언 어 : HTML, Python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5004036" y="12513365"/>
            <a:ext cx="4718673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sz="4800" b="1" dirty="0">
                <a:solidFill>
                  <a:srgbClr val="F4EBDC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ctive Heart 달콤한 마음"/>
                <a:sym typeface="Active Heart 달콤한 마음"/>
              </a:rPr>
              <a:t>LISTENTREE UI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9539176" y="5500761"/>
            <a:ext cx="4638689" cy="15539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145"/>
              </a:lnSpc>
            </a:pPr>
            <a:r>
              <a:rPr lang="en-US" sz="1650" spc="24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1.</a:t>
            </a:r>
            <a:r>
              <a:rPr lang="en-US" sz="1650" spc="-12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지속적인 </a:t>
            </a:r>
            <a:r>
              <a:rPr lang="en-US" sz="1650" spc="-12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대화는</a:t>
            </a:r>
            <a:r>
              <a:rPr lang="en-US" sz="1650" spc="-12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 </a:t>
            </a:r>
            <a:r>
              <a:rPr lang="en-US" sz="1650" spc="-12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감정적인</a:t>
            </a:r>
            <a:r>
              <a:rPr lang="en-US" sz="1650" spc="-12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 </a:t>
            </a:r>
            <a:r>
              <a:rPr lang="en-US" sz="1650" spc="-12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속마음을</a:t>
            </a:r>
            <a:r>
              <a:rPr lang="en-US" sz="1650" spc="-12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 </a:t>
            </a:r>
            <a:r>
              <a:rPr lang="en-US" sz="1650" spc="-12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유도할</a:t>
            </a:r>
            <a:r>
              <a:rPr lang="en-US" sz="1650" spc="-12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 </a:t>
            </a:r>
            <a:r>
              <a:rPr lang="en-US" sz="1650" spc="-12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수</a:t>
            </a:r>
            <a:r>
              <a:rPr lang="en-US" sz="1650" spc="-12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 </a:t>
            </a:r>
            <a:r>
              <a:rPr lang="en-US" sz="1650" spc="-12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있다</a:t>
            </a:r>
            <a:r>
              <a:rPr lang="en-US" sz="1650" spc="-12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.</a:t>
            </a:r>
          </a:p>
          <a:p>
            <a:pPr algn="l">
              <a:lnSpc>
                <a:spcPts val="2145"/>
              </a:lnSpc>
            </a:pPr>
            <a:r>
              <a:rPr lang="en-US" sz="1650" spc="24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2.사람들은 </a:t>
            </a:r>
            <a:r>
              <a:rPr lang="en-US" sz="1650" spc="24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무언가를</a:t>
            </a:r>
            <a:r>
              <a:rPr lang="en-US" sz="1650" spc="24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 </a:t>
            </a:r>
            <a:r>
              <a:rPr lang="en-US" sz="1650" spc="24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키우는</a:t>
            </a:r>
            <a:r>
              <a:rPr lang="en-US" sz="1650" spc="24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 </a:t>
            </a:r>
            <a:r>
              <a:rPr lang="en-US" sz="1650" spc="24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것을</a:t>
            </a:r>
            <a:r>
              <a:rPr lang="en-US" sz="1650" spc="24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 </a:t>
            </a:r>
            <a:r>
              <a:rPr lang="en-US" sz="1650" spc="24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좋아한다</a:t>
            </a:r>
            <a:r>
              <a:rPr lang="en-US" sz="1650" spc="24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.</a:t>
            </a:r>
          </a:p>
          <a:p>
            <a:pPr algn="l">
              <a:lnSpc>
                <a:spcPts val="2145"/>
              </a:lnSpc>
            </a:pPr>
            <a:r>
              <a:rPr lang="en-US" sz="1650" spc="8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3.</a:t>
            </a:r>
            <a:r>
              <a:rPr lang="en-US" sz="1650" spc="-8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나무는 </a:t>
            </a:r>
            <a:r>
              <a:rPr lang="en-US" sz="1650" spc="-8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마음의</a:t>
            </a:r>
            <a:r>
              <a:rPr lang="en-US" sz="1650" spc="-8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 </a:t>
            </a:r>
            <a:r>
              <a:rPr lang="en-US" sz="1650" spc="-8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안정을</a:t>
            </a:r>
            <a:r>
              <a:rPr lang="en-US" sz="1650" spc="-8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 </a:t>
            </a:r>
            <a:r>
              <a:rPr lang="en-US" sz="1650" spc="-8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줄</a:t>
            </a:r>
            <a:r>
              <a:rPr lang="en-US" sz="1650" spc="-8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 </a:t>
            </a:r>
            <a:r>
              <a:rPr lang="en-US" sz="1650" spc="-8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수</a:t>
            </a:r>
            <a:r>
              <a:rPr lang="en-US" sz="1650" spc="-8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 </a:t>
            </a:r>
            <a:r>
              <a:rPr lang="en-US" sz="1650" spc="-8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있는</a:t>
            </a:r>
            <a:r>
              <a:rPr lang="en-US" sz="1650" spc="-8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 </a:t>
            </a:r>
            <a:r>
              <a:rPr lang="en-US" sz="1650" spc="-8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좋은</a:t>
            </a:r>
            <a:r>
              <a:rPr lang="en-US" sz="1650" spc="-8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 </a:t>
            </a:r>
            <a:r>
              <a:rPr lang="en-US" sz="1650" spc="-8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매개이다</a:t>
            </a:r>
            <a:r>
              <a:rPr lang="en-US" sz="1650" spc="-8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.</a:t>
            </a:r>
          </a:p>
          <a:p>
            <a:pPr algn="l">
              <a:lnSpc>
                <a:spcPts val="1430"/>
              </a:lnSpc>
            </a:pPr>
            <a:endParaRPr lang="en-US" sz="1650" spc="8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Source Han Sans KR"/>
              <a:sym typeface="Source Han Sans KR"/>
            </a:endParaRPr>
          </a:p>
          <a:p>
            <a:pPr algn="ctr">
              <a:lnSpc>
                <a:spcPts val="2340"/>
              </a:lnSpc>
            </a:pPr>
            <a:r>
              <a:rPr lang="en-US" sz="1800" b="1" spc="9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그렇다면</a:t>
            </a:r>
            <a:r>
              <a:rPr lang="en-US" sz="1800" b="1" spc="9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800" b="1" spc="9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대화를</a:t>
            </a:r>
            <a:r>
              <a:rPr lang="en-US" sz="1800" b="1" spc="9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800" b="1" spc="9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할때마다</a:t>
            </a:r>
            <a:r>
              <a:rPr lang="en-US" sz="1800" b="1" spc="9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</a:p>
          <a:p>
            <a:pPr algn="ctr">
              <a:lnSpc>
                <a:spcPts val="2340"/>
              </a:lnSpc>
            </a:pPr>
            <a:r>
              <a:rPr lang="en-US" sz="1800" b="1" spc="9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성장하는</a:t>
            </a:r>
            <a:r>
              <a:rPr lang="en-US" sz="1800" b="1" spc="9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800" b="1" spc="9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나무를</a:t>
            </a:r>
            <a:r>
              <a:rPr lang="en-US" sz="1800" b="1" spc="9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800" b="1" spc="9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만들어보자</a:t>
            </a:r>
            <a:r>
              <a:rPr lang="en-US" sz="1800" b="1" spc="9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!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120708" y="7788128"/>
            <a:ext cx="1379328" cy="48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7"/>
              </a:lnSpc>
            </a:pPr>
            <a:r>
              <a:rPr lang="en-US" sz="3399" b="1" dirty="0" err="1">
                <a:solidFill>
                  <a:srgbClr val="6D492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One Little Font Bold"/>
                <a:sym typeface="One Little Font Bold"/>
              </a:rPr>
              <a:t>구조도</a:t>
            </a:r>
            <a:endParaRPr lang="en-US" sz="3399" b="1" dirty="0">
              <a:solidFill>
                <a:srgbClr val="6D4925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One Little Font Bold"/>
              <a:sym typeface="One Little Font Bold"/>
            </a:endParaRPr>
          </a:p>
        </p:txBody>
      </p:sp>
      <p:sp>
        <p:nvSpPr>
          <p:cNvPr id="73" name="TextBox 73"/>
          <p:cNvSpPr txBox="1"/>
          <p:nvPr/>
        </p:nvSpPr>
        <p:spPr>
          <a:xfrm>
            <a:off x="3071150" y="18413429"/>
            <a:ext cx="2008268" cy="752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사용자의</a:t>
            </a: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이야기에</a:t>
            </a: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공감하여</a:t>
            </a: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간단한</a:t>
            </a: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대답을</a:t>
            </a: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한다</a:t>
            </a: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. </a:t>
            </a: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이때</a:t>
            </a: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대답에</a:t>
            </a: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어울리는</a:t>
            </a:r>
            <a:r>
              <a:rPr lang="ko-KR" alt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표정을</a:t>
            </a: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보여줌으로써</a:t>
            </a: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공감을</a:t>
            </a: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표현한다</a:t>
            </a: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.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0149170" y="5046168"/>
            <a:ext cx="3554037" cy="374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50"/>
              </a:lnSpc>
            </a:pPr>
            <a:r>
              <a:rPr lang="en-US" sz="2500" b="1" dirty="0" err="1">
                <a:solidFill>
                  <a:srgbClr val="6D492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One Little Font Bold"/>
                <a:sym typeface="One Little Font Bold"/>
              </a:rPr>
              <a:t>문제</a:t>
            </a:r>
            <a:r>
              <a:rPr lang="en-US" sz="2500" b="1" dirty="0">
                <a:solidFill>
                  <a:srgbClr val="6D492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One Little Font Bold"/>
                <a:sym typeface="One Little Font Bold"/>
              </a:rPr>
              <a:t> </a:t>
            </a:r>
            <a:r>
              <a:rPr lang="en-US" sz="2500" b="1" dirty="0" err="1">
                <a:solidFill>
                  <a:srgbClr val="6D492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One Little Font Bold"/>
                <a:sym typeface="One Little Font Bold"/>
              </a:rPr>
              <a:t>해결</a:t>
            </a:r>
            <a:r>
              <a:rPr lang="en-US" sz="2500" b="1" dirty="0">
                <a:solidFill>
                  <a:srgbClr val="6D492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One Little Font Bold"/>
                <a:sym typeface="One Little Font Bold"/>
              </a:rPr>
              <a:t> </a:t>
            </a:r>
            <a:r>
              <a:rPr lang="en-US" sz="2500" b="1" dirty="0" err="1">
                <a:solidFill>
                  <a:srgbClr val="6D492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One Little Font Bold"/>
                <a:sym typeface="One Little Font Bold"/>
              </a:rPr>
              <a:t>방안</a:t>
            </a:r>
            <a:endParaRPr lang="en-US" sz="2500" b="1" dirty="0">
              <a:solidFill>
                <a:srgbClr val="6D4925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One Little Font Bold"/>
              <a:sym typeface="One Little Font Bold"/>
            </a:endParaRPr>
          </a:p>
        </p:txBody>
      </p:sp>
      <p:sp>
        <p:nvSpPr>
          <p:cNvPr id="75" name="TextBox 75"/>
          <p:cNvSpPr txBox="1"/>
          <p:nvPr/>
        </p:nvSpPr>
        <p:spPr>
          <a:xfrm>
            <a:off x="10071100" y="3542749"/>
            <a:ext cx="3554037" cy="374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50"/>
              </a:lnSpc>
            </a:pPr>
            <a:r>
              <a:rPr lang="en-US" sz="2500" b="1" dirty="0" err="1">
                <a:solidFill>
                  <a:srgbClr val="6D492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One Little Font Bold"/>
                <a:sym typeface="One Little Font Bold"/>
              </a:rPr>
              <a:t>문제</a:t>
            </a:r>
            <a:r>
              <a:rPr lang="en-US" sz="2500" b="1" dirty="0">
                <a:solidFill>
                  <a:srgbClr val="6D492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One Little Font Bold"/>
                <a:sym typeface="One Little Font Bold"/>
              </a:rPr>
              <a:t> </a:t>
            </a:r>
            <a:r>
              <a:rPr lang="en-US" sz="2500" b="1" dirty="0" err="1">
                <a:solidFill>
                  <a:srgbClr val="6D492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One Little Font Bold"/>
                <a:sym typeface="One Little Font Bold"/>
              </a:rPr>
              <a:t>정의</a:t>
            </a:r>
            <a:endParaRPr lang="en-US" sz="2500" b="1" dirty="0">
              <a:solidFill>
                <a:srgbClr val="6D4925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One Little Font Bold"/>
              <a:sym typeface="One Little Font Bold"/>
            </a:endParaRPr>
          </a:p>
        </p:txBody>
      </p:sp>
      <p:grpSp>
        <p:nvGrpSpPr>
          <p:cNvPr id="76" name="Group 76"/>
          <p:cNvGrpSpPr/>
          <p:nvPr/>
        </p:nvGrpSpPr>
        <p:grpSpPr>
          <a:xfrm>
            <a:off x="775576" y="18155633"/>
            <a:ext cx="2078322" cy="1048232"/>
            <a:chOff x="0" y="0"/>
            <a:chExt cx="13274469" cy="6708431"/>
          </a:xfrm>
        </p:grpSpPr>
        <p:sp>
          <p:nvSpPr>
            <p:cNvPr id="77" name="Freeform 77"/>
            <p:cNvSpPr/>
            <p:nvPr/>
          </p:nvSpPr>
          <p:spPr>
            <a:xfrm>
              <a:off x="-19304" y="-3175"/>
              <a:ext cx="13300757" cy="6716178"/>
            </a:xfrm>
            <a:custGeom>
              <a:avLst/>
              <a:gdLst/>
              <a:ahLst/>
              <a:cxnLst/>
              <a:rect l="l" t="t" r="r" b="b"/>
              <a:pathLst>
                <a:path w="13300757" h="6716178">
                  <a:moveTo>
                    <a:pt x="13275993" y="6132487"/>
                  </a:moveTo>
                  <a:cubicBezTo>
                    <a:pt x="13254276" y="6249834"/>
                    <a:pt x="13205508" y="6401091"/>
                    <a:pt x="13120163" y="6484784"/>
                  </a:cubicBezTo>
                  <a:cubicBezTo>
                    <a:pt x="12934871" y="6666395"/>
                    <a:pt x="12568729" y="6686334"/>
                    <a:pt x="12161695" y="6662965"/>
                  </a:cubicBezTo>
                  <a:cubicBezTo>
                    <a:pt x="11869340" y="6646201"/>
                    <a:pt x="11666140" y="6689127"/>
                    <a:pt x="11373278" y="6691922"/>
                  </a:cubicBezTo>
                  <a:cubicBezTo>
                    <a:pt x="11075083" y="6694715"/>
                    <a:pt x="10939447" y="6695985"/>
                    <a:pt x="10641124" y="6698779"/>
                  </a:cubicBezTo>
                  <a:cubicBezTo>
                    <a:pt x="7597359" y="6701573"/>
                    <a:pt x="2587498" y="6704368"/>
                    <a:pt x="2289302" y="6707161"/>
                  </a:cubicBezTo>
                  <a:cubicBezTo>
                    <a:pt x="1995678" y="6709956"/>
                    <a:pt x="1701800" y="6716178"/>
                    <a:pt x="1408303" y="6705510"/>
                  </a:cubicBezTo>
                  <a:cubicBezTo>
                    <a:pt x="1260348" y="6700176"/>
                    <a:pt x="1112393" y="6690144"/>
                    <a:pt x="965454" y="6672363"/>
                  </a:cubicBezTo>
                  <a:cubicBezTo>
                    <a:pt x="844931" y="6657759"/>
                    <a:pt x="723900" y="6639724"/>
                    <a:pt x="607949" y="6603022"/>
                  </a:cubicBezTo>
                  <a:cubicBezTo>
                    <a:pt x="501777" y="6569494"/>
                    <a:pt x="399542" y="6520218"/>
                    <a:pt x="315849" y="6445795"/>
                  </a:cubicBezTo>
                  <a:cubicBezTo>
                    <a:pt x="227203" y="6366928"/>
                    <a:pt x="170053" y="6261772"/>
                    <a:pt x="135636" y="6149251"/>
                  </a:cubicBezTo>
                  <a:cubicBezTo>
                    <a:pt x="98425" y="6027584"/>
                    <a:pt x="85852" y="5899695"/>
                    <a:pt x="71882" y="5773712"/>
                  </a:cubicBezTo>
                  <a:cubicBezTo>
                    <a:pt x="55626" y="5627026"/>
                    <a:pt x="40894" y="5480214"/>
                    <a:pt x="27813" y="5333275"/>
                  </a:cubicBezTo>
                  <a:cubicBezTo>
                    <a:pt x="14732" y="4010256"/>
                    <a:pt x="32004" y="3544461"/>
                    <a:pt x="22225" y="1259967"/>
                  </a:cubicBezTo>
                  <a:cubicBezTo>
                    <a:pt x="12319" y="1113282"/>
                    <a:pt x="30734" y="951865"/>
                    <a:pt x="33020" y="804799"/>
                  </a:cubicBezTo>
                  <a:cubicBezTo>
                    <a:pt x="35052" y="677926"/>
                    <a:pt x="0" y="445389"/>
                    <a:pt x="66040" y="335788"/>
                  </a:cubicBezTo>
                  <a:cubicBezTo>
                    <a:pt x="123444" y="240665"/>
                    <a:pt x="205232" y="159639"/>
                    <a:pt x="302387" y="105410"/>
                  </a:cubicBezTo>
                  <a:cubicBezTo>
                    <a:pt x="461137" y="16764"/>
                    <a:pt x="641858" y="2032"/>
                    <a:pt x="821055" y="10033"/>
                  </a:cubicBezTo>
                  <a:cubicBezTo>
                    <a:pt x="915289" y="10033"/>
                    <a:pt x="1009396" y="10287"/>
                    <a:pt x="1103630" y="10668"/>
                  </a:cubicBezTo>
                  <a:cubicBezTo>
                    <a:pt x="1675130" y="13081"/>
                    <a:pt x="2246503" y="21336"/>
                    <a:pt x="5518383" y="18796"/>
                  </a:cubicBezTo>
                  <a:cubicBezTo>
                    <a:pt x="10540921" y="17526"/>
                    <a:pt x="10806478" y="10541"/>
                    <a:pt x="11072162" y="5334"/>
                  </a:cubicBezTo>
                  <a:cubicBezTo>
                    <a:pt x="11345847" y="0"/>
                    <a:pt x="11619532" y="5334"/>
                    <a:pt x="11893090" y="10160"/>
                  </a:cubicBezTo>
                  <a:cubicBezTo>
                    <a:pt x="12170203" y="14986"/>
                    <a:pt x="12446810" y="13208"/>
                    <a:pt x="12723924" y="9144"/>
                  </a:cubicBezTo>
                  <a:cubicBezTo>
                    <a:pt x="12912773" y="6350"/>
                    <a:pt x="13158263" y="30734"/>
                    <a:pt x="13242337" y="230505"/>
                  </a:cubicBezTo>
                  <a:cubicBezTo>
                    <a:pt x="13266976" y="289052"/>
                    <a:pt x="13273072" y="353060"/>
                    <a:pt x="13274850" y="415925"/>
                  </a:cubicBezTo>
                  <a:cubicBezTo>
                    <a:pt x="13277008" y="488442"/>
                    <a:pt x="13276628" y="561086"/>
                    <a:pt x="13277389" y="633603"/>
                  </a:cubicBezTo>
                  <a:cubicBezTo>
                    <a:pt x="13278913" y="781558"/>
                    <a:pt x="13244243" y="1194054"/>
                    <a:pt x="13245894" y="2321449"/>
                  </a:cubicBezTo>
                  <a:cubicBezTo>
                    <a:pt x="13249069" y="5394489"/>
                    <a:pt x="13288438" y="5428018"/>
                    <a:pt x="13291486" y="5725959"/>
                  </a:cubicBezTo>
                  <a:cubicBezTo>
                    <a:pt x="13292883" y="5861088"/>
                    <a:pt x="13300757" y="5998882"/>
                    <a:pt x="13275993" y="6132487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ore-KR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78" name="TextBox 78"/>
          <p:cNvSpPr txBox="1"/>
          <p:nvPr/>
        </p:nvSpPr>
        <p:spPr>
          <a:xfrm>
            <a:off x="779682" y="18134943"/>
            <a:ext cx="2062171" cy="206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나무 페이지</a:t>
            </a:r>
          </a:p>
        </p:txBody>
      </p:sp>
      <p:sp>
        <p:nvSpPr>
          <p:cNvPr id="79" name="TextBox 79"/>
          <p:cNvSpPr txBox="1"/>
          <p:nvPr/>
        </p:nvSpPr>
        <p:spPr>
          <a:xfrm>
            <a:off x="850900" y="18412515"/>
            <a:ext cx="1970074" cy="762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main page;</a:t>
            </a:r>
          </a:p>
          <a:p>
            <a:pPr algn="l">
              <a:lnSpc>
                <a:spcPts val="1540"/>
              </a:lnSpc>
            </a:pP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사용자의</a:t>
            </a: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이야기를</a:t>
            </a: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text로</a:t>
            </a: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받고</a:t>
            </a:r>
            <a:endParaRPr lang="en-US" sz="11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210 네모진 030"/>
              <a:sym typeface="210 네모진 030"/>
            </a:endParaRPr>
          </a:p>
          <a:p>
            <a:pPr algn="l">
              <a:lnSpc>
                <a:spcPts val="1540"/>
              </a:lnSpc>
            </a:pP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prompt의</a:t>
            </a: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개수에</a:t>
            </a: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따라</a:t>
            </a: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나무가</a:t>
            </a:r>
            <a:endParaRPr lang="en-US" sz="11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210 네모진 030"/>
              <a:sym typeface="210 네모진 030"/>
            </a:endParaRPr>
          </a:p>
          <a:p>
            <a:pPr algn="l">
              <a:lnSpc>
                <a:spcPts val="1540"/>
              </a:lnSpc>
            </a:pP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성장한다</a:t>
            </a: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.</a:t>
            </a:r>
          </a:p>
        </p:txBody>
      </p:sp>
      <p:sp>
        <p:nvSpPr>
          <p:cNvPr id="80" name="TextBox 80"/>
          <p:cNvSpPr txBox="1"/>
          <p:nvPr/>
        </p:nvSpPr>
        <p:spPr>
          <a:xfrm>
            <a:off x="7603566" y="18412736"/>
            <a:ext cx="1959783" cy="762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각</a:t>
            </a: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열매를</a:t>
            </a: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터치하면</a:t>
            </a: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요약된</a:t>
            </a: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내용을</a:t>
            </a: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보여준다</a:t>
            </a: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. </a:t>
            </a: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사용자는</a:t>
            </a: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요약된</a:t>
            </a: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내용을</a:t>
            </a: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확인한</a:t>
            </a: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뒤</a:t>
            </a: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보관</a:t>
            </a: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여부를</a:t>
            </a: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선택할</a:t>
            </a: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수</a:t>
            </a: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있다</a:t>
            </a: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.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9853243" y="18412735"/>
            <a:ext cx="1964877" cy="752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100" spc="-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새로운</a:t>
            </a:r>
            <a:r>
              <a:rPr lang="en-US" sz="1100" spc="-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spc="-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나무를</a:t>
            </a:r>
            <a:r>
              <a:rPr lang="en-US" sz="1100" spc="-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spc="-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키울</a:t>
            </a:r>
            <a:r>
              <a:rPr lang="en-US" sz="1100" spc="-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spc="-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때</a:t>
            </a:r>
            <a:r>
              <a:rPr lang="en-US" sz="1100" spc="-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spc="-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마다</a:t>
            </a:r>
            <a:r>
              <a:rPr lang="en-US" sz="1100" spc="-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spc="-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열매의</a:t>
            </a:r>
            <a:r>
              <a:rPr lang="ko-KR" altLang="en-US" sz="1100" spc="-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spc="-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종류가</a:t>
            </a:r>
            <a:r>
              <a:rPr lang="en-US" sz="1100" spc="-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spc="-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랜덤하게</a:t>
            </a:r>
            <a:r>
              <a:rPr lang="en-US" sz="1100" spc="-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spc="-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설정되며</a:t>
            </a:r>
            <a:r>
              <a:rPr lang="en-US" sz="1100" spc="-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, </a:t>
            </a:r>
            <a:r>
              <a:rPr lang="en-US" sz="1100" spc="-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도감을</a:t>
            </a:r>
            <a:r>
              <a:rPr lang="en-US" sz="1100" spc="-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spc="-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채울</a:t>
            </a:r>
            <a:r>
              <a:rPr lang="en-US" sz="1100" spc="-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spc="-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수</a:t>
            </a:r>
            <a:r>
              <a:rPr lang="en-US" sz="1100" spc="-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spc="-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있게</a:t>
            </a:r>
            <a:r>
              <a:rPr lang="en-US" sz="1100" spc="-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spc="-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된다</a:t>
            </a:r>
            <a:r>
              <a:rPr lang="en-US" sz="1100" spc="-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. </a:t>
            </a:r>
            <a:r>
              <a:rPr lang="en-US" sz="1100" spc="-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이는</a:t>
            </a:r>
            <a:r>
              <a:rPr lang="en-US" sz="1100" spc="-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spc="-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나무를</a:t>
            </a:r>
            <a:r>
              <a:rPr lang="en-US" sz="1100" spc="-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spc="-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키울</a:t>
            </a:r>
            <a:r>
              <a:rPr lang="en-US" sz="1100" spc="-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spc="-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때</a:t>
            </a:r>
            <a:r>
              <a:rPr lang="en-US" sz="1100" spc="-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, </a:t>
            </a:r>
            <a:r>
              <a:rPr lang="en-US" sz="1100" spc="-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동기부여를</a:t>
            </a:r>
            <a:r>
              <a:rPr lang="en-US" sz="1100" spc="-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spc="-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제공해준다</a:t>
            </a:r>
            <a:r>
              <a:rPr lang="en-US" sz="1100" spc="-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.</a:t>
            </a:r>
          </a:p>
        </p:txBody>
      </p:sp>
      <p:sp>
        <p:nvSpPr>
          <p:cNvPr id="82" name="TextBox 82"/>
          <p:cNvSpPr txBox="1"/>
          <p:nvPr/>
        </p:nvSpPr>
        <p:spPr>
          <a:xfrm>
            <a:off x="12122968" y="18414054"/>
            <a:ext cx="1933376" cy="762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열매</a:t>
            </a: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수확</a:t>
            </a: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시</a:t>
            </a: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보관을</a:t>
            </a: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선택한</a:t>
            </a: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열매들을</a:t>
            </a: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날짜</a:t>
            </a: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별</a:t>
            </a: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열매</a:t>
            </a: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박스에</a:t>
            </a: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보관한다</a:t>
            </a: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. </a:t>
            </a: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이</a:t>
            </a: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열매는</a:t>
            </a: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일종의</a:t>
            </a: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다이어리처럼</a:t>
            </a: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작동하게</a:t>
            </a: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된다</a:t>
            </a: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.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5345608" y="18412737"/>
            <a:ext cx="1996292" cy="752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1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나무가</a:t>
            </a:r>
            <a:r>
              <a:rPr lang="en-US" sz="11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모두</a:t>
            </a:r>
            <a:r>
              <a:rPr lang="en-US" sz="11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성장하면</a:t>
            </a:r>
            <a:r>
              <a:rPr lang="en-US" sz="11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, 3개의 </a:t>
            </a:r>
            <a:r>
              <a:rPr lang="en-US" sz="11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열매를</a:t>
            </a:r>
            <a:r>
              <a:rPr lang="en-US" sz="11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맺는다</a:t>
            </a:r>
            <a:r>
              <a:rPr lang="en-US" sz="11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. </a:t>
            </a:r>
            <a:r>
              <a:rPr lang="en-US" sz="11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각</a:t>
            </a:r>
            <a:r>
              <a:rPr lang="en-US" sz="11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열매는</a:t>
            </a:r>
            <a:r>
              <a:rPr lang="en-US" sz="11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요약된</a:t>
            </a:r>
            <a:r>
              <a:rPr lang="en-US" sz="11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내용을</a:t>
            </a:r>
            <a:r>
              <a:rPr lang="en-US" sz="11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긍</a:t>
            </a:r>
            <a:r>
              <a:rPr lang="en-US" sz="11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/</a:t>
            </a:r>
            <a:r>
              <a:rPr lang="en-US" sz="11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부정으로</a:t>
            </a:r>
            <a:r>
              <a:rPr lang="en-US" sz="11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나누어</a:t>
            </a:r>
            <a:r>
              <a:rPr lang="en-US" sz="11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잘</a:t>
            </a:r>
            <a:r>
              <a:rPr lang="en-US" sz="11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익은</a:t>
            </a:r>
            <a:r>
              <a:rPr lang="en-US" sz="11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열매와</a:t>
            </a:r>
            <a:r>
              <a:rPr lang="en-US" sz="11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덜</a:t>
            </a:r>
            <a:r>
              <a:rPr lang="en-US" sz="11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익은</a:t>
            </a:r>
            <a:r>
              <a:rPr lang="en-US" sz="11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열매로</a:t>
            </a:r>
            <a:r>
              <a:rPr lang="en-US" sz="11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표현한다</a:t>
            </a:r>
            <a:r>
              <a:rPr lang="en-US" sz="11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.</a:t>
            </a:r>
          </a:p>
        </p:txBody>
      </p:sp>
      <p:sp>
        <p:nvSpPr>
          <p:cNvPr id="84" name="Freeform 84"/>
          <p:cNvSpPr/>
          <p:nvPr/>
        </p:nvSpPr>
        <p:spPr>
          <a:xfrm>
            <a:off x="7548804" y="13614208"/>
            <a:ext cx="2069308" cy="4498496"/>
          </a:xfrm>
          <a:custGeom>
            <a:avLst/>
            <a:gdLst/>
            <a:ahLst/>
            <a:cxnLst/>
            <a:rect l="l" t="t" r="r" b="b"/>
            <a:pathLst>
              <a:path w="2069308" h="4498496">
                <a:moveTo>
                  <a:pt x="0" y="0"/>
                </a:moveTo>
                <a:lnTo>
                  <a:pt x="2069308" y="0"/>
                </a:lnTo>
                <a:lnTo>
                  <a:pt x="2069308" y="4498496"/>
                </a:lnTo>
                <a:lnTo>
                  <a:pt x="0" y="449849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  <p:txBody>
          <a:bodyPr/>
          <a:lstStyle/>
          <a:p>
            <a:endParaRPr lang="ko-Kore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85" name="Picture 8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10870" y="3998583"/>
            <a:ext cx="2421725" cy="2421725"/>
          </a:xfrm>
          <a:prstGeom prst="rect">
            <a:avLst/>
          </a:prstGeom>
        </p:spPr>
      </p:pic>
      <p:sp>
        <p:nvSpPr>
          <p:cNvPr id="86" name="TextBox 86"/>
          <p:cNvSpPr txBox="1"/>
          <p:nvPr/>
        </p:nvSpPr>
        <p:spPr>
          <a:xfrm>
            <a:off x="7262202" y="6294697"/>
            <a:ext cx="2119060" cy="633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감정을 표현하는 것이 정신건강에 도움이 된다고 생각하시나요?</a:t>
            </a:r>
          </a:p>
        </p:txBody>
      </p:sp>
      <p:sp>
        <p:nvSpPr>
          <p:cNvPr id="87" name="TextBox 87"/>
          <p:cNvSpPr txBox="1"/>
          <p:nvPr/>
        </p:nvSpPr>
        <p:spPr>
          <a:xfrm>
            <a:off x="6376211" y="7073842"/>
            <a:ext cx="1771983" cy="209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0"/>
              </a:lnSpc>
              <a:spcBef>
                <a:spcPct val="0"/>
              </a:spcBef>
            </a:pPr>
            <a:r>
              <a:rPr lang="en-US" sz="2000" dirty="0">
                <a:solidFill>
                  <a:srgbClr val="938D5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⦁</a:t>
            </a:r>
            <a:r>
              <a:rPr lang="en-US" sz="20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예</a:t>
            </a:r>
            <a:r>
              <a:rPr lang="en-US" sz="11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    </a:t>
            </a:r>
            <a:r>
              <a:rPr lang="en-US" sz="2000" dirty="0">
                <a:solidFill>
                  <a:srgbClr val="6D492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⦁</a:t>
            </a:r>
            <a:r>
              <a:rPr lang="ko-KR" altLang="en-US" sz="2000" dirty="0">
                <a:solidFill>
                  <a:srgbClr val="6D492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아니요</a:t>
            </a:r>
            <a:endParaRPr lang="en-US" sz="11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210 네모진 030"/>
              <a:sym typeface="210 네모진 030"/>
            </a:endParaRPr>
          </a:p>
        </p:txBody>
      </p:sp>
      <p:pic>
        <p:nvPicPr>
          <p:cNvPr id="88" name="Picture 8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81282" y="3998583"/>
            <a:ext cx="2421725" cy="2421725"/>
          </a:xfrm>
          <a:prstGeom prst="rect">
            <a:avLst/>
          </a:prstGeom>
        </p:spPr>
      </p:pic>
      <p:sp>
        <p:nvSpPr>
          <p:cNvPr id="89" name="TextBox 89"/>
          <p:cNvSpPr txBox="1"/>
          <p:nvPr/>
        </p:nvSpPr>
        <p:spPr>
          <a:xfrm>
            <a:off x="5263878" y="6294697"/>
            <a:ext cx="1867869" cy="633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감정적인 갈등이 생겼으나 남들에게 삼당하기 어려워 혼자 앓은적이 있나요?</a:t>
            </a:r>
          </a:p>
        </p:txBody>
      </p:sp>
      <p:sp>
        <p:nvSpPr>
          <p:cNvPr id="90" name="TextBox 90"/>
          <p:cNvSpPr txBox="1"/>
          <p:nvPr/>
        </p:nvSpPr>
        <p:spPr>
          <a:xfrm>
            <a:off x="819402" y="3914163"/>
            <a:ext cx="4349286" cy="3360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4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 Bold"/>
                <a:sym typeface="210 네모진 030 Bold"/>
              </a:rPr>
              <a:t>작품</a:t>
            </a:r>
            <a:r>
              <a:rPr lang="en-US" sz="14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 Bold"/>
                <a:sym typeface="210 네모진 030 Bold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 Bold"/>
                <a:sym typeface="210 네모진 030 Bold"/>
              </a:rPr>
              <a:t>설명</a:t>
            </a:r>
            <a:endParaRPr lang="en-US" sz="1400" b="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210 네모진 030 Bold"/>
              <a:sym typeface="210 네모진 030 Bold"/>
            </a:endParaRPr>
          </a:p>
          <a:p>
            <a:pPr marL="302261" lvl="1" indent="-151130" algn="l">
              <a:lnSpc>
                <a:spcPts val="1960"/>
              </a:lnSpc>
              <a:buFont typeface="Arial"/>
              <a:buChar char="•"/>
            </a:pPr>
            <a:r>
              <a:rPr lang="en-US" sz="1400" spc="28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대화형</a:t>
            </a:r>
            <a:r>
              <a:rPr lang="en-US" sz="1400" spc="28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400" spc="28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챗봇과의</a:t>
            </a:r>
            <a:r>
              <a:rPr lang="en-US" sz="1400" spc="28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400" spc="28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대화를</a:t>
            </a:r>
            <a:r>
              <a:rPr lang="en-US" sz="1400" spc="28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400" spc="28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통해</a:t>
            </a:r>
            <a:r>
              <a:rPr lang="en-US" sz="1400" spc="28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400" spc="28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나무를</a:t>
            </a:r>
            <a:r>
              <a:rPr lang="en-US" sz="1400" spc="28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400" spc="28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성장</a:t>
            </a:r>
            <a:r>
              <a:rPr lang="en-US" sz="1400" spc="28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400" spc="28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시키고</a:t>
            </a:r>
            <a:r>
              <a:rPr lang="en-US" sz="1400" spc="28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, </a:t>
            </a:r>
            <a:r>
              <a:rPr lang="en-US" sz="1400" spc="28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나무를</a:t>
            </a:r>
            <a:r>
              <a:rPr lang="en-US" sz="1400" spc="28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400" spc="28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열심히</a:t>
            </a:r>
            <a:r>
              <a:rPr lang="en-US" sz="1400" spc="28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400" spc="28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키워</a:t>
            </a:r>
            <a:r>
              <a:rPr lang="en-US" sz="1400" spc="28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400" spc="28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열매를</a:t>
            </a:r>
            <a:r>
              <a:rPr lang="en-US" sz="1400" spc="28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400" spc="28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맺는다</a:t>
            </a:r>
            <a:r>
              <a:rPr lang="en-US" sz="1400" spc="28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.</a:t>
            </a:r>
          </a:p>
          <a:p>
            <a:pPr marL="302261" lvl="1" indent="-151130" algn="l">
              <a:lnSpc>
                <a:spcPts val="1960"/>
              </a:lnSpc>
              <a:buFont typeface="Arial"/>
              <a:buChar char="•"/>
            </a:pPr>
            <a:r>
              <a:rPr lang="en-US" sz="1400" spc="28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열매에는</a:t>
            </a:r>
            <a:r>
              <a:rPr lang="en-US" sz="1400" spc="28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400" spc="28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대화</a:t>
            </a:r>
            <a:r>
              <a:rPr lang="en-US" sz="1400" spc="28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400" spc="28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과정에서</a:t>
            </a:r>
            <a:r>
              <a:rPr lang="en-US" sz="1400" spc="28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400" spc="28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사용자가</a:t>
            </a:r>
            <a:r>
              <a:rPr lang="en-US" sz="1400" spc="28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400" spc="28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겪은</a:t>
            </a:r>
            <a:r>
              <a:rPr lang="en-US" sz="1400" spc="28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400" spc="28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다양한</a:t>
            </a:r>
            <a:r>
              <a:rPr lang="en-US" sz="1400" spc="28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400" spc="28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감정과</a:t>
            </a:r>
            <a:r>
              <a:rPr lang="en-US" sz="1400" spc="28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400" spc="28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사건들이</a:t>
            </a:r>
            <a:r>
              <a:rPr lang="en-US" sz="1400" spc="28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400" spc="28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요약되어</a:t>
            </a:r>
            <a:r>
              <a:rPr lang="en-US" sz="1400" spc="28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, </a:t>
            </a:r>
            <a:r>
              <a:rPr lang="en-US" sz="1400" spc="28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다이어리처럼</a:t>
            </a:r>
            <a:r>
              <a:rPr lang="en-US" sz="1400" spc="28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400" spc="28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사용자가</a:t>
            </a:r>
            <a:r>
              <a:rPr lang="en-US" sz="1400" spc="28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400" spc="28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볼</a:t>
            </a:r>
            <a:r>
              <a:rPr lang="en-US" sz="1400" spc="28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400" spc="28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수</a:t>
            </a:r>
            <a:r>
              <a:rPr lang="en-US" sz="1400" spc="28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400" spc="28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있도록</a:t>
            </a:r>
            <a:r>
              <a:rPr lang="en-US" sz="1400" spc="28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400" spc="28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제공한다</a:t>
            </a:r>
            <a:r>
              <a:rPr lang="en-US" sz="1400" spc="28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.</a:t>
            </a:r>
          </a:p>
          <a:p>
            <a:pPr algn="l">
              <a:lnSpc>
                <a:spcPts val="2240"/>
              </a:lnSpc>
            </a:pPr>
            <a:r>
              <a:rPr lang="en-US" sz="1400" b="1" spc="28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 Bold"/>
                <a:sym typeface="210 네모진 030 Bold"/>
              </a:rPr>
              <a:t>작품</a:t>
            </a:r>
            <a:r>
              <a:rPr lang="en-US" sz="1400" b="1" spc="28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 Bold"/>
                <a:sym typeface="210 네모진 030 Bold"/>
              </a:rPr>
              <a:t> </a:t>
            </a:r>
            <a:r>
              <a:rPr lang="en-US" sz="1400" b="1" spc="28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 Bold"/>
                <a:sym typeface="210 네모진 030 Bold"/>
              </a:rPr>
              <a:t>배경</a:t>
            </a:r>
            <a:endParaRPr lang="en-US" sz="1400" b="1" spc="28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210 네모진 030 Bold"/>
              <a:sym typeface="210 네모진 030 Bold"/>
            </a:endParaRPr>
          </a:p>
          <a:p>
            <a:pPr marL="302261" lvl="1" indent="-151130" algn="l">
              <a:lnSpc>
                <a:spcPts val="1960"/>
              </a:lnSpc>
              <a:spcBef>
                <a:spcPct val="0"/>
              </a:spcBef>
              <a:buFont typeface="Arial"/>
              <a:buChar char="•"/>
            </a:pPr>
            <a:r>
              <a:rPr 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조사인원</a:t>
            </a:r>
            <a:r>
              <a:rPr 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53명중 48명이 </a:t>
            </a:r>
            <a:r>
              <a:rPr 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감정적인</a:t>
            </a:r>
            <a:r>
              <a:rPr 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어려움이</a:t>
            </a:r>
            <a:r>
              <a:rPr 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있는데</a:t>
            </a:r>
            <a:r>
              <a:rPr 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상담받기</a:t>
            </a:r>
            <a:r>
              <a:rPr 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어렵다고</a:t>
            </a:r>
            <a:r>
              <a:rPr 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응답하였으며</a:t>
            </a:r>
            <a:r>
              <a:rPr 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, 51명중 49명은 </a:t>
            </a:r>
            <a:r>
              <a:rPr 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감정</a:t>
            </a:r>
            <a:r>
              <a:rPr 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표현이</a:t>
            </a:r>
            <a:r>
              <a:rPr 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정신건강에</a:t>
            </a:r>
            <a:r>
              <a:rPr 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도움이</a:t>
            </a:r>
            <a:r>
              <a:rPr 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된다고</a:t>
            </a:r>
            <a:r>
              <a:rPr 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응답을</a:t>
            </a:r>
            <a:r>
              <a:rPr 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하였다</a:t>
            </a:r>
            <a:r>
              <a:rPr 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. </a:t>
            </a:r>
            <a:r>
              <a:rPr 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이러한</a:t>
            </a:r>
            <a:r>
              <a:rPr 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조사</a:t>
            </a:r>
            <a:r>
              <a:rPr 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내용을</a:t>
            </a:r>
            <a:r>
              <a:rPr 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바탕으로</a:t>
            </a:r>
            <a:r>
              <a:rPr 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사용자가</a:t>
            </a:r>
            <a:r>
              <a:rPr 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감정표현과</a:t>
            </a:r>
            <a:r>
              <a:rPr 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속마음을</a:t>
            </a:r>
            <a:r>
              <a:rPr 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이야기할</a:t>
            </a:r>
            <a:r>
              <a:rPr 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수</a:t>
            </a:r>
            <a:r>
              <a:rPr 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있도록</a:t>
            </a:r>
            <a:r>
              <a:rPr 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도움을</a:t>
            </a:r>
            <a:r>
              <a:rPr 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주는</a:t>
            </a:r>
            <a:r>
              <a:rPr 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앱</a:t>
            </a:r>
            <a:r>
              <a:rPr 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서비스를</a:t>
            </a:r>
            <a:r>
              <a:rPr 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구현하고자</a:t>
            </a:r>
            <a:r>
              <a:rPr 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한다</a:t>
            </a:r>
            <a:r>
              <a:rPr 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210 네모진 030"/>
                <a:sym typeface="210 네모진 030"/>
              </a:rPr>
              <a:t>.</a:t>
            </a:r>
          </a:p>
        </p:txBody>
      </p:sp>
      <p:sp>
        <p:nvSpPr>
          <p:cNvPr id="91" name="TextBox 91"/>
          <p:cNvSpPr txBox="1"/>
          <p:nvPr/>
        </p:nvSpPr>
        <p:spPr>
          <a:xfrm>
            <a:off x="2035541" y="10436534"/>
            <a:ext cx="10856022" cy="202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-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사용자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;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텍스트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입력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-&gt;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시스템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; 3초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동안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추가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입력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확인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, 3초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내에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여러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번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들어온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입력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텍스트는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결합하여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하나로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처리</a:t>
            </a:r>
            <a:endParaRPr lang="en-US" sz="1400" spc="-5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Source Han Sans KR Bold"/>
              <a:sym typeface="Source Han Sans KR Bold"/>
            </a:endParaRPr>
          </a:p>
          <a:p>
            <a:pPr algn="l">
              <a:lnSpc>
                <a:spcPts val="1960"/>
              </a:lnSpc>
            </a:pP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-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결합된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텍스트를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바탕으로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프롬프트를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생성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,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이를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GPT에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전달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및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응답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생성</a:t>
            </a:r>
            <a:endParaRPr lang="en-US" sz="1400" spc="-5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Source Han Sans KR Bold"/>
              <a:sym typeface="Source Han Sans KR Bold"/>
            </a:endParaRPr>
          </a:p>
          <a:p>
            <a:pPr algn="l">
              <a:lnSpc>
                <a:spcPts val="1960"/>
              </a:lnSpc>
            </a:pP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-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생성된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응답은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텍스트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형태로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출력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,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응답에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대한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감정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분석을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통해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나무의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표정을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감정에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맞게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조정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-&gt;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메시지의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전달력을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높임</a:t>
            </a:r>
            <a:endParaRPr lang="en-US" sz="1400" spc="-5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Source Han Sans KR Bold"/>
              <a:sym typeface="Source Han Sans KR Bold"/>
            </a:endParaRPr>
          </a:p>
          <a:p>
            <a:pPr algn="l">
              <a:lnSpc>
                <a:spcPts val="1960"/>
              </a:lnSpc>
            </a:pP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-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모든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프롬프트는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기록을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위해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텍스트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데이터베이스에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저장</a:t>
            </a:r>
            <a:endParaRPr lang="en-US" sz="1400" spc="-5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Source Han Sans KR Bold"/>
              <a:sym typeface="Source Han Sans KR Bold"/>
            </a:endParaRPr>
          </a:p>
          <a:p>
            <a:pPr algn="l">
              <a:lnSpc>
                <a:spcPts val="1960"/>
              </a:lnSpc>
            </a:pP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-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나무가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열매단계에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도달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-&gt;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텍스트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데이터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베이스에서의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prompt를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3개의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그룹으로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나누어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각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그룹에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대해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extractive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summarization을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수행</a:t>
            </a:r>
            <a:endParaRPr lang="en-US" sz="1400" spc="-5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Source Han Sans KR Bold"/>
              <a:sym typeface="Source Han Sans KR Bold"/>
            </a:endParaRPr>
          </a:p>
          <a:p>
            <a:pPr algn="l">
              <a:lnSpc>
                <a:spcPts val="1960"/>
              </a:lnSpc>
            </a:pP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"/>
                <a:sym typeface="Source Han Sans KR"/>
              </a:rPr>
              <a:t>  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각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그룹을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10개의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문단으로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요약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후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,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최대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token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수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50으로 abstractive summarization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수행</a:t>
            </a:r>
            <a:endParaRPr lang="en-US" sz="1400" spc="-5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Source Han Sans KR Bold"/>
              <a:sym typeface="Source Han Sans KR Bold"/>
            </a:endParaRPr>
          </a:p>
          <a:p>
            <a:pPr algn="l">
              <a:lnSpc>
                <a:spcPts val="1960"/>
              </a:lnSpc>
            </a:pP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-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GPT를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통해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요약된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데이터의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긍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/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부정을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분석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-&gt;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긍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/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부정에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따른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시각적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요소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(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과일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색상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)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와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함께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“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과일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보관함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”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데이터베이스에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저장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, </a:t>
            </a:r>
          </a:p>
          <a:p>
            <a:pPr algn="l">
              <a:lnSpc>
                <a:spcPts val="1960"/>
              </a:lnSpc>
            </a:pP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 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이는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사용자가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요청할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때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확인할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수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있도록</a:t>
            </a:r>
            <a:r>
              <a:rPr lang="en-US" sz="1400" spc="-5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 </a:t>
            </a:r>
            <a:r>
              <a:rPr lang="en-US" sz="1400" spc="-5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Source Han Sans KR Bold"/>
                <a:sym typeface="Source Han Sans KR Bold"/>
              </a:rPr>
              <a:t>함</a:t>
            </a:r>
            <a:endParaRPr lang="en-US" sz="1400" spc="-5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Source Han Sans KR Bold"/>
              <a:sym typeface="Source Han Sans KR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549</Words>
  <Application>Microsoft Macintosh PowerPoint</Application>
  <PresentationFormat>사용자 지정</PresentationFormat>
  <Paragraphs>61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Malgun Gothic</vt:lpstr>
      <vt:lpstr>Calibri</vt:lpstr>
      <vt:lpstr>Office Theme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Photosynthesis Science Poster in Green and Yellow Orange Simple Illustrative  Style</dc:title>
  <cp:lastModifiedBy>한승우</cp:lastModifiedBy>
  <cp:revision>3</cp:revision>
  <dcterms:created xsi:type="dcterms:W3CDTF">2006-08-16T00:00:00Z</dcterms:created>
  <dcterms:modified xsi:type="dcterms:W3CDTF">2024-11-03T13:46:34Z</dcterms:modified>
  <dc:identifier>DAGVIitahCw</dc:identifier>
</cp:coreProperties>
</file>