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3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Microsoft GothicNeo" panose="020B0500000101010101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B9AEBC"/>
    <a:srgbClr val="3D6A65"/>
    <a:srgbClr val="DBDAE0"/>
    <a:srgbClr val="E9E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97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0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0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1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8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5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4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9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9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1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3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spc="4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12/28/2021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4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18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none" spc="8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4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F5BAF5-5633-45C7-99AE-B96FF7208A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2C30C5-D6B6-4449-BDDF-057E7EFD0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2399910"/>
            <a:ext cx="10691265" cy="1371030"/>
          </a:xfrm>
        </p:spPr>
        <p:txBody>
          <a:bodyPr/>
          <a:lstStyle/>
          <a:p>
            <a:pPr algn="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최종 완료 보고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78CD79-8F3C-479D-8C18-AEA277868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6717" y="3213789"/>
            <a:ext cx="2190347" cy="1116018"/>
          </a:xfrm>
        </p:spPr>
        <p:txBody>
          <a:bodyPr/>
          <a:lstStyle/>
          <a:p>
            <a:pPr marL="0" indent="0" algn="r">
              <a:buNone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장하은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algn="r">
              <a:buNone/>
            </a:pP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76C68E-F07C-433B-8AC6-03BDD965265F}"/>
              </a:ext>
            </a:extLst>
          </p:cNvPr>
          <p:cNvSpPr/>
          <p:nvPr/>
        </p:nvSpPr>
        <p:spPr>
          <a:xfrm>
            <a:off x="6047682" y="3168070"/>
            <a:ext cx="5227782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301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97BC18-E44C-490B-9E4C-78241E4B27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2E3116-D74D-47C0-A25D-656ED8196D40}"/>
              </a:ext>
            </a:extLst>
          </p:cNvPr>
          <p:cNvSpPr txBox="1"/>
          <p:nvPr/>
        </p:nvSpPr>
        <p:spPr>
          <a:xfrm>
            <a:off x="2844803" y="2752436"/>
            <a:ext cx="6502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 !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FE20E8-1A5D-4152-9BF5-94FB46B99539}"/>
              </a:ext>
            </a:extLst>
          </p:cNvPr>
          <p:cNvSpPr/>
          <p:nvPr/>
        </p:nvSpPr>
        <p:spPr>
          <a:xfrm flipV="1">
            <a:off x="4627418" y="3429000"/>
            <a:ext cx="2937164" cy="457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76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9C0E6AB-EAB6-41E0-9D49-369643E87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76A7A0-FAD0-4BFC-A0FC-6B091D842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97BC18-E44C-490B-9E4C-78241E4B27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65815E-6C1E-4E4F-8ABC-A4641CD639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" r="2" b="20277"/>
          <a:stretch/>
        </p:blipFill>
        <p:spPr>
          <a:xfrm>
            <a:off x="800100" y="1076271"/>
            <a:ext cx="6246755" cy="2775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2E3116-D74D-47C0-A25D-656ED8196D40}"/>
              </a:ext>
            </a:extLst>
          </p:cNvPr>
          <p:cNvSpPr txBox="1"/>
          <p:nvPr/>
        </p:nvSpPr>
        <p:spPr>
          <a:xfrm>
            <a:off x="800100" y="384073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 &amp; Menu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A35DFF-544E-4353-961E-FCDD1EA2DECA}"/>
              </a:ext>
            </a:extLst>
          </p:cNvPr>
          <p:cNvSpPr txBox="1"/>
          <p:nvPr/>
        </p:nvSpPr>
        <p:spPr>
          <a:xfrm>
            <a:off x="1853950" y="4688899"/>
            <a:ext cx="36455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스크롤하면 메뉴가 위에 고정되어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전체적인 메뉴를 볼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수있고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클릭을 하면 원하는 메뉴로 이동할 수 있습니다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45447D3-0AE7-4442-AB85-6746083698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32"/>
          <a:stretch/>
        </p:blipFill>
        <p:spPr>
          <a:xfrm>
            <a:off x="6812111" y="4000835"/>
            <a:ext cx="4457532" cy="191553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FE20E8-1A5D-4152-9BF5-94FB46B99539}"/>
              </a:ext>
            </a:extLst>
          </p:cNvPr>
          <p:cNvSpPr/>
          <p:nvPr/>
        </p:nvSpPr>
        <p:spPr>
          <a:xfrm>
            <a:off x="800100" y="705140"/>
            <a:ext cx="1638300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066C8B-55F3-4C66-B50E-50720B03E1BB}"/>
              </a:ext>
            </a:extLst>
          </p:cNvPr>
          <p:cNvSpPr/>
          <p:nvPr/>
        </p:nvSpPr>
        <p:spPr>
          <a:xfrm>
            <a:off x="698253" y="3372777"/>
            <a:ext cx="6450447" cy="598793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1C39F9-987E-487B-8C3A-C85A212A46FB}"/>
              </a:ext>
            </a:extLst>
          </p:cNvPr>
          <p:cNvSpPr/>
          <p:nvPr/>
        </p:nvSpPr>
        <p:spPr>
          <a:xfrm>
            <a:off x="6730053" y="3878474"/>
            <a:ext cx="4634139" cy="412601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8F9C00E-A8D5-4283-AEB3-61014D3DB3A7}"/>
              </a:ext>
            </a:extLst>
          </p:cNvPr>
          <p:cNvGrpSpPr/>
          <p:nvPr/>
        </p:nvGrpSpPr>
        <p:grpSpPr>
          <a:xfrm>
            <a:off x="8867168" y="2489133"/>
            <a:ext cx="2393556" cy="1232324"/>
            <a:chOff x="8044817" y="1279050"/>
            <a:chExt cx="2393556" cy="123232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DB9D623-741D-4E05-B016-CBF94DF034E1}"/>
                </a:ext>
              </a:extLst>
            </p:cNvPr>
            <p:cNvSpPr/>
            <p:nvPr/>
          </p:nvSpPr>
          <p:spPr>
            <a:xfrm>
              <a:off x="8667632" y="1287011"/>
              <a:ext cx="588453" cy="588453"/>
            </a:xfrm>
            <a:prstGeom prst="rect">
              <a:avLst/>
            </a:prstGeom>
            <a:solidFill>
              <a:srgbClr val="3D6A65"/>
            </a:solidFill>
            <a:ln>
              <a:solidFill>
                <a:srgbClr val="B9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0B1F8A7-6064-451D-A89F-D1E781991945}"/>
                </a:ext>
              </a:extLst>
            </p:cNvPr>
            <p:cNvSpPr/>
            <p:nvPr/>
          </p:nvSpPr>
          <p:spPr>
            <a:xfrm>
              <a:off x="8667632" y="1875464"/>
              <a:ext cx="588453" cy="588454"/>
            </a:xfrm>
            <a:prstGeom prst="rect">
              <a:avLst/>
            </a:prstGeom>
            <a:solidFill>
              <a:srgbClr val="333333"/>
            </a:solidFill>
            <a:ln>
              <a:solidFill>
                <a:srgbClr val="B9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C55F6EC-A146-48D8-930B-CF049981D07B}"/>
                </a:ext>
              </a:extLst>
            </p:cNvPr>
            <p:cNvSpPr/>
            <p:nvPr/>
          </p:nvSpPr>
          <p:spPr>
            <a:xfrm>
              <a:off x="8079179" y="1287010"/>
              <a:ext cx="588453" cy="1176903"/>
            </a:xfrm>
            <a:prstGeom prst="rect">
              <a:avLst/>
            </a:prstGeom>
            <a:solidFill>
              <a:srgbClr val="B9AEBC"/>
            </a:solidFill>
            <a:ln>
              <a:solidFill>
                <a:srgbClr val="B9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E48CA66-68DA-44C4-8D6F-D6293AB195C6}"/>
                </a:ext>
              </a:extLst>
            </p:cNvPr>
            <p:cNvSpPr/>
            <p:nvPr/>
          </p:nvSpPr>
          <p:spPr>
            <a:xfrm>
              <a:off x="9256087" y="1287010"/>
              <a:ext cx="1182286" cy="1176903"/>
            </a:xfrm>
            <a:prstGeom prst="rect">
              <a:avLst/>
            </a:prstGeom>
            <a:solidFill>
              <a:srgbClr val="E9E3E7"/>
            </a:solidFill>
            <a:ln>
              <a:solidFill>
                <a:srgbClr val="B9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241552-2D43-4B77-82DE-1763C9513C40}"/>
                </a:ext>
              </a:extLst>
            </p:cNvPr>
            <p:cNvSpPr txBox="1"/>
            <p:nvPr/>
          </p:nvSpPr>
          <p:spPr>
            <a:xfrm>
              <a:off x="8044817" y="1865043"/>
              <a:ext cx="7019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R:185</a:t>
              </a:r>
            </a:p>
            <a:p>
              <a:r>
                <a:rPr lang="en-US" altLang="ko-KR" sz="900" dirty="0">
                  <a:solidFill>
                    <a:schemeClr val="bg1"/>
                  </a:solidFill>
                </a:rPr>
                <a:t>G:174</a:t>
              </a:r>
            </a:p>
            <a:p>
              <a:r>
                <a:rPr lang="en-US" altLang="ko-KR" sz="900" dirty="0">
                  <a:solidFill>
                    <a:schemeClr val="bg1"/>
                  </a:solidFill>
                </a:rPr>
                <a:t>B:188</a:t>
              </a:r>
            </a:p>
            <a:p>
              <a:r>
                <a:rPr lang="en-US" altLang="ko-KR" sz="900" dirty="0">
                  <a:solidFill>
                    <a:schemeClr val="bg1"/>
                  </a:solidFill>
                </a:rPr>
                <a:t>#B9AEBC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1CD52FF-BA0F-4362-8B2E-F846BA8AC05C}"/>
                </a:ext>
              </a:extLst>
            </p:cNvPr>
            <p:cNvSpPr txBox="1"/>
            <p:nvPr/>
          </p:nvSpPr>
          <p:spPr>
            <a:xfrm>
              <a:off x="8631979" y="1279050"/>
              <a:ext cx="7019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R:61</a:t>
              </a:r>
            </a:p>
            <a:p>
              <a:r>
                <a:rPr lang="en-US" altLang="ko-KR" sz="900" dirty="0">
                  <a:solidFill>
                    <a:schemeClr val="bg1"/>
                  </a:solidFill>
                </a:rPr>
                <a:t>G:106</a:t>
              </a:r>
            </a:p>
            <a:p>
              <a:r>
                <a:rPr lang="en-US" altLang="ko-KR" sz="900" dirty="0">
                  <a:solidFill>
                    <a:schemeClr val="bg1"/>
                  </a:solidFill>
                </a:rPr>
                <a:t>B:101</a:t>
              </a:r>
            </a:p>
            <a:p>
              <a:r>
                <a:rPr lang="en-US" altLang="ko-KR" sz="900" dirty="0">
                  <a:solidFill>
                    <a:schemeClr val="bg1"/>
                  </a:solidFill>
                </a:rPr>
                <a:t>#3D6A65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05DC181-CD5D-4857-8E12-D43196971CF1}"/>
                </a:ext>
              </a:extLst>
            </p:cNvPr>
            <p:cNvSpPr txBox="1"/>
            <p:nvPr/>
          </p:nvSpPr>
          <p:spPr>
            <a:xfrm>
              <a:off x="8631979" y="1861907"/>
              <a:ext cx="7019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R:51</a:t>
              </a:r>
            </a:p>
            <a:p>
              <a:r>
                <a:rPr lang="en-US" altLang="ko-KR" sz="900" dirty="0">
                  <a:solidFill>
                    <a:schemeClr val="bg1"/>
                  </a:solidFill>
                </a:rPr>
                <a:t>G:51</a:t>
              </a:r>
            </a:p>
            <a:p>
              <a:r>
                <a:rPr lang="en-US" altLang="ko-KR" sz="900" dirty="0">
                  <a:solidFill>
                    <a:schemeClr val="bg1"/>
                  </a:solidFill>
                </a:rPr>
                <a:t>B:51</a:t>
              </a:r>
            </a:p>
            <a:p>
              <a:r>
                <a:rPr lang="en-US" altLang="ko-KR" sz="900" dirty="0">
                  <a:solidFill>
                    <a:schemeClr val="bg1"/>
                  </a:solidFill>
                </a:rPr>
                <a:t>#333333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900D603-9BDC-49AA-A5AB-A6ED14DA9B17}"/>
                </a:ext>
              </a:extLst>
            </p:cNvPr>
            <p:cNvSpPr txBox="1"/>
            <p:nvPr/>
          </p:nvSpPr>
          <p:spPr>
            <a:xfrm>
              <a:off x="9208614" y="1865043"/>
              <a:ext cx="7019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rgbClr val="333333"/>
                  </a:solidFill>
                </a:rPr>
                <a:t>R:233</a:t>
              </a:r>
            </a:p>
            <a:p>
              <a:r>
                <a:rPr lang="en-US" altLang="ko-KR" sz="900" dirty="0">
                  <a:solidFill>
                    <a:srgbClr val="333333"/>
                  </a:solidFill>
                </a:rPr>
                <a:t>G:227</a:t>
              </a:r>
            </a:p>
            <a:p>
              <a:r>
                <a:rPr lang="en-US" altLang="ko-KR" sz="900" dirty="0">
                  <a:solidFill>
                    <a:srgbClr val="333333"/>
                  </a:solidFill>
                </a:rPr>
                <a:t>B:231</a:t>
              </a:r>
            </a:p>
            <a:p>
              <a:r>
                <a:rPr lang="en-US" altLang="ko-KR" sz="900" dirty="0">
                  <a:solidFill>
                    <a:srgbClr val="333333"/>
                  </a:solidFill>
                </a:rPr>
                <a:t>#E9E3E7</a:t>
              </a:r>
              <a:endParaRPr lang="ko-KR" altLang="en-US" sz="900" dirty="0">
                <a:solidFill>
                  <a:srgbClr val="3333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048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97BC18-E44C-490B-9E4C-78241E4B27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2E3116-D74D-47C0-A25D-656ED8196D40}"/>
              </a:ext>
            </a:extLst>
          </p:cNvPr>
          <p:cNvSpPr txBox="1"/>
          <p:nvPr/>
        </p:nvSpPr>
        <p:spPr>
          <a:xfrm>
            <a:off x="1082083" y="381527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PROFILE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A35DFF-544E-4353-961E-FCDD1EA2DECA}"/>
              </a:ext>
            </a:extLst>
          </p:cNvPr>
          <p:cNvSpPr txBox="1"/>
          <p:nvPr/>
        </p:nvSpPr>
        <p:spPr>
          <a:xfrm>
            <a:off x="1227919" y="4268806"/>
            <a:ext cx="2727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프로필에서는 저의 경력과 자격증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짧게 저를 표현하는 말을 넣었고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45447D3-0AE7-4442-AB85-6746083698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2" b="20966"/>
          <a:stretch/>
        </p:blipFill>
        <p:spPr>
          <a:xfrm>
            <a:off x="800100" y="1069149"/>
            <a:ext cx="6246755" cy="2782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FE20E8-1A5D-4152-9BF5-94FB46B99539}"/>
              </a:ext>
            </a:extLst>
          </p:cNvPr>
          <p:cNvSpPr/>
          <p:nvPr/>
        </p:nvSpPr>
        <p:spPr>
          <a:xfrm>
            <a:off x="800100" y="705140"/>
            <a:ext cx="1638300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6A413B2-D4D6-455F-ACCB-3A48AE148E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67" t="11663" r="8344" b="32855"/>
          <a:stretch/>
        </p:blipFill>
        <p:spPr>
          <a:xfrm>
            <a:off x="8260560" y="2224091"/>
            <a:ext cx="2989000" cy="408942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6E6143F-1020-4857-A741-2AA387DB8E7E}"/>
              </a:ext>
            </a:extLst>
          </p:cNvPr>
          <p:cNvSpPr txBox="1"/>
          <p:nvPr/>
        </p:nvSpPr>
        <p:spPr>
          <a:xfrm>
            <a:off x="5653793" y="5188686"/>
            <a:ext cx="25170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사용할 수 있는 기술을 나열하고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프로그래스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바를 사용하여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스킬의 활용 가능성을 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수치화로 나타냈습니다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2936A8-546D-4D94-89B8-82DA8C0EE3DA}"/>
              </a:ext>
            </a:extLst>
          </p:cNvPr>
          <p:cNvSpPr/>
          <p:nvPr/>
        </p:nvSpPr>
        <p:spPr>
          <a:xfrm>
            <a:off x="8260560" y="2224091"/>
            <a:ext cx="2989000" cy="4089428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DB922BA-30FA-45D0-AAB6-DA32EAE1182F}"/>
              </a:ext>
            </a:extLst>
          </p:cNvPr>
          <p:cNvCxnSpPr/>
          <p:nvPr/>
        </p:nvCxnSpPr>
        <p:spPr>
          <a:xfrm flipH="1" flipV="1">
            <a:off x="6862618" y="2530764"/>
            <a:ext cx="1308211" cy="63730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7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97BC18-E44C-490B-9E4C-78241E4B27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2E3116-D74D-47C0-A25D-656ED8196D40}"/>
              </a:ext>
            </a:extLst>
          </p:cNvPr>
          <p:cNvSpPr txBox="1"/>
          <p:nvPr/>
        </p:nvSpPr>
        <p:spPr>
          <a:xfrm>
            <a:off x="860869" y="386850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POSSIBLILITY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A35DFF-544E-4353-961E-FCDD1EA2DECA}"/>
              </a:ext>
            </a:extLst>
          </p:cNvPr>
          <p:cNvSpPr txBox="1"/>
          <p:nvPr/>
        </p:nvSpPr>
        <p:spPr>
          <a:xfrm>
            <a:off x="8106816" y="2120949"/>
            <a:ext cx="37499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회사에 가게 되면 보여드릴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저의 모습을 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다 보여주기 어렵지만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가지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정도 짧게 나마 글로 정리해서 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보시는 분들에게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제가 회사에 가게 되었을 때의 </a:t>
            </a:r>
            <a:endParaRPr lang="en-US" altLang="ko-KR" sz="14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모습이 그려질 수 있도록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해봤습니다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FE20E8-1A5D-4152-9BF5-94FB46B99539}"/>
              </a:ext>
            </a:extLst>
          </p:cNvPr>
          <p:cNvSpPr/>
          <p:nvPr/>
        </p:nvSpPr>
        <p:spPr>
          <a:xfrm>
            <a:off x="800100" y="705140"/>
            <a:ext cx="1638300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3FF746C-B53E-4951-8F96-A2EEE7FAC1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4262"/>
          <a:stretch/>
        </p:blipFill>
        <p:spPr>
          <a:xfrm>
            <a:off x="800101" y="1553546"/>
            <a:ext cx="6971496" cy="375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5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97BC18-E44C-490B-9E4C-78241E4B27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2E3116-D74D-47C0-A25D-656ED8196D40}"/>
              </a:ext>
            </a:extLst>
          </p:cNvPr>
          <p:cNvSpPr txBox="1"/>
          <p:nvPr/>
        </p:nvSpPr>
        <p:spPr>
          <a:xfrm>
            <a:off x="999530" y="386850"/>
            <a:ext cx="123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REDESIGN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A35DFF-544E-4353-961E-FCDD1EA2DECA}"/>
              </a:ext>
            </a:extLst>
          </p:cNvPr>
          <p:cNvSpPr txBox="1"/>
          <p:nvPr/>
        </p:nvSpPr>
        <p:spPr>
          <a:xfrm>
            <a:off x="1981278" y="4506346"/>
            <a:ext cx="388439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카페 홈페이지를 보다가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가맹점문의와 매장위주의 사이트를 보면서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이미지를 위주로 하여 이벤트 홍보와 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가볍게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볼수있을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만한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홈카페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레시피등을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추가하여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사용자가 자주 들어오고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싶어질수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있도록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리디자인 하게 되었습니다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FE20E8-1A5D-4152-9BF5-94FB46B99539}"/>
              </a:ext>
            </a:extLst>
          </p:cNvPr>
          <p:cNvSpPr/>
          <p:nvPr/>
        </p:nvSpPr>
        <p:spPr>
          <a:xfrm>
            <a:off x="800100" y="705140"/>
            <a:ext cx="1638300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478179-2A0F-48E6-B997-090074A7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3"/>
          <a:stretch/>
        </p:blipFill>
        <p:spPr>
          <a:xfrm>
            <a:off x="800100" y="1069149"/>
            <a:ext cx="6246754" cy="3192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F4B8876-5C0E-40BD-9A44-637525AB5E69}"/>
              </a:ext>
            </a:extLst>
          </p:cNvPr>
          <p:cNvCxnSpPr/>
          <p:nvPr/>
        </p:nvCxnSpPr>
        <p:spPr>
          <a:xfrm flipH="1">
            <a:off x="6705600" y="3916218"/>
            <a:ext cx="2189018" cy="6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F94FA3-E41D-4CFD-B3EB-1E20349484CA}"/>
              </a:ext>
            </a:extLst>
          </p:cNvPr>
          <p:cNvSpPr txBox="1"/>
          <p:nvPr/>
        </p:nvSpPr>
        <p:spPr>
          <a:xfrm>
            <a:off x="8857944" y="3519208"/>
            <a:ext cx="25587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GO-TOP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을 활용하여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화면을 바로 처음으로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돌아갈수있도록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하였습니다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699A-6766-4694-9416-75C111DDCACA}"/>
              </a:ext>
            </a:extLst>
          </p:cNvPr>
          <p:cNvSpPr/>
          <p:nvPr/>
        </p:nvSpPr>
        <p:spPr>
          <a:xfrm>
            <a:off x="1235063" y="1634836"/>
            <a:ext cx="4962537" cy="2013528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037715C-8526-4E4C-85B1-689AB9EF32E2}"/>
              </a:ext>
            </a:extLst>
          </p:cNvPr>
          <p:cNvCxnSpPr/>
          <p:nvPr/>
        </p:nvCxnSpPr>
        <p:spPr>
          <a:xfrm flipH="1">
            <a:off x="6225309" y="1773382"/>
            <a:ext cx="1256508" cy="1200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64DC4-0B90-4F9C-A73E-B36F0D0DB1A3}"/>
              </a:ext>
            </a:extLst>
          </p:cNvPr>
          <p:cNvSpPr txBox="1"/>
          <p:nvPr/>
        </p:nvSpPr>
        <p:spPr>
          <a:xfrm>
            <a:off x="7433142" y="1371753"/>
            <a:ext cx="23695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슬라이드로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이미지와 텍스트를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정돈하여 보여주었습니다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243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97BC18-E44C-490B-9E4C-78241E4B27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2E3116-D74D-47C0-A25D-656ED8196D40}"/>
              </a:ext>
            </a:extLst>
          </p:cNvPr>
          <p:cNvSpPr txBox="1"/>
          <p:nvPr/>
        </p:nvSpPr>
        <p:spPr>
          <a:xfrm>
            <a:off x="891328" y="38685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PUBLISHING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A35DFF-544E-4353-961E-FCDD1EA2DECA}"/>
              </a:ext>
            </a:extLst>
          </p:cNvPr>
          <p:cNvSpPr txBox="1"/>
          <p:nvPr/>
        </p:nvSpPr>
        <p:spPr>
          <a:xfrm>
            <a:off x="2288257" y="4506346"/>
            <a:ext cx="32704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클론 코딩프로젝트의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메인 이미지와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프로젝트의 설명이 있고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Work, git hub, origin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버튼을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활용하여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프로젝트의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사이트 및 오리지날 사이트로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이동할수있습니다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FE20E8-1A5D-4152-9BF5-94FB46B99539}"/>
              </a:ext>
            </a:extLst>
          </p:cNvPr>
          <p:cNvSpPr/>
          <p:nvPr/>
        </p:nvSpPr>
        <p:spPr>
          <a:xfrm>
            <a:off x="800100" y="705140"/>
            <a:ext cx="1638300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F94FA3-E41D-4CFD-B3EB-1E20349484CA}"/>
              </a:ext>
            </a:extLst>
          </p:cNvPr>
          <p:cNvSpPr txBox="1"/>
          <p:nvPr/>
        </p:nvSpPr>
        <p:spPr>
          <a:xfrm>
            <a:off x="7375958" y="3481347"/>
            <a:ext cx="17507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슬라이드 버튼으로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원하는 슬라이드로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이동할수도록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도와줍니다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464DC4-0B90-4F9C-A73E-B36F0D0DB1A3}"/>
              </a:ext>
            </a:extLst>
          </p:cNvPr>
          <p:cNvSpPr txBox="1"/>
          <p:nvPr/>
        </p:nvSpPr>
        <p:spPr>
          <a:xfrm>
            <a:off x="7885725" y="1371753"/>
            <a:ext cx="23695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슬라이드로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이미지와 텍스트를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정돈하여 보여주었습니다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644FF7-B711-4A3D-BE77-752BAF40A1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05"/>
          <a:stretch/>
        </p:blipFill>
        <p:spPr>
          <a:xfrm>
            <a:off x="800100" y="1069149"/>
            <a:ext cx="6234032" cy="302256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699A-6766-4694-9416-75C111DDCACA}"/>
              </a:ext>
            </a:extLst>
          </p:cNvPr>
          <p:cNvSpPr/>
          <p:nvPr/>
        </p:nvSpPr>
        <p:spPr>
          <a:xfrm>
            <a:off x="1435847" y="1511416"/>
            <a:ext cx="5000587" cy="2515637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037715C-8526-4E4C-85B1-689AB9EF32E2}"/>
              </a:ext>
            </a:extLst>
          </p:cNvPr>
          <p:cNvCxnSpPr>
            <a:cxnSpLocks/>
          </p:cNvCxnSpPr>
          <p:nvPr/>
        </p:nvCxnSpPr>
        <p:spPr>
          <a:xfrm flipH="1">
            <a:off x="6554633" y="1680637"/>
            <a:ext cx="1582603" cy="2266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F4B8876-5C0E-40BD-9A44-637525AB5E69}"/>
              </a:ext>
            </a:extLst>
          </p:cNvPr>
          <p:cNvCxnSpPr/>
          <p:nvPr/>
        </p:nvCxnSpPr>
        <p:spPr>
          <a:xfrm flipH="1">
            <a:off x="4992255" y="3868975"/>
            <a:ext cx="2189018" cy="6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04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97BC18-E44C-490B-9E4C-78241E4B27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2E3116-D74D-47C0-A25D-656ED8196D40}"/>
              </a:ext>
            </a:extLst>
          </p:cNvPr>
          <p:cNvSpPr txBox="1"/>
          <p:nvPr/>
        </p:nvSpPr>
        <p:spPr>
          <a:xfrm>
            <a:off x="815985" y="375708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POSSIBLILITY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A35DFF-544E-4353-961E-FCDD1EA2DECA}"/>
              </a:ext>
            </a:extLst>
          </p:cNvPr>
          <p:cNvSpPr txBox="1"/>
          <p:nvPr/>
        </p:nvSpPr>
        <p:spPr>
          <a:xfrm>
            <a:off x="8106816" y="2120949"/>
            <a:ext cx="3749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기타부분 에서는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이전 회사에서 작업했던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이미지와 영상을 첨부하였고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상시로 볼 수 있는 큰 이미지를 배치하고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오른쪽에는 슬라이드를 움직이게 해서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자연스럽게 다른 사진들을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 볼 수 있도록 하였습니다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FE20E8-1A5D-4152-9BF5-94FB46B99539}"/>
              </a:ext>
            </a:extLst>
          </p:cNvPr>
          <p:cNvSpPr/>
          <p:nvPr/>
        </p:nvSpPr>
        <p:spPr>
          <a:xfrm>
            <a:off x="800100" y="705140"/>
            <a:ext cx="1638300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8AE0DFB-067C-4A68-B210-5F53147417DB}"/>
              </a:ext>
            </a:extLst>
          </p:cNvPr>
          <p:cNvGrpSpPr/>
          <p:nvPr/>
        </p:nvGrpSpPr>
        <p:grpSpPr>
          <a:xfrm>
            <a:off x="800100" y="1163248"/>
            <a:ext cx="7003214" cy="4685169"/>
            <a:chOff x="800100" y="1548223"/>
            <a:chExt cx="7003214" cy="468516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1283BFF-E69E-4FF8-BF5B-0818E06C8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" y="1548223"/>
              <a:ext cx="7003214" cy="3939308"/>
            </a:xfrm>
            <a:prstGeom prst="rect">
              <a:avLst/>
            </a:prstGeom>
          </p:spPr>
        </p:pic>
        <p:pic>
          <p:nvPicPr>
            <p:cNvPr id="8" name="그림 7" descr="텍스트, 명함이(가) 표시된 사진&#10;&#10;자동 생성된 설명">
              <a:extLst>
                <a:ext uri="{FF2B5EF4-FFF2-40B4-BE49-F238E27FC236}">
                  <a16:creationId xmlns:a16="http://schemas.microsoft.com/office/drawing/2014/main" id="{36F048CA-8345-4468-AECF-AB358B85BA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827" b="8756"/>
            <a:stretch/>
          </p:blipFill>
          <p:spPr>
            <a:xfrm>
              <a:off x="800100" y="4524664"/>
              <a:ext cx="7003213" cy="1708728"/>
            </a:xfrm>
            <a:prstGeom prst="rect">
              <a:avLst/>
            </a:prstGeom>
          </p:spPr>
        </p:pic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87C8F9-EEF2-4B1D-A6C2-B1D31373DC2A}"/>
              </a:ext>
            </a:extLst>
          </p:cNvPr>
          <p:cNvSpPr/>
          <p:nvPr/>
        </p:nvSpPr>
        <p:spPr>
          <a:xfrm>
            <a:off x="1518974" y="4327770"/>
            <a:ext cx="5971717" cy="137766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8837D38-EBE7-4C04-AE61-A1E89EA50E02}"/>
              </a:ext>
            </a:extLst>
          </p:cNvPr>
          <p:cNvCxnSpPr>
            <a:cxnSpLocks/>
          </p:cNvCxnSpPr>
          <p:nvPr/>
        </p:nvCxnSpPr>
        <p:spPr>
          <a:xfrm flipH="1" flipV="1">
            <a:off x="7601527" y="5052130"/>
            <a:ext cx="701964" cy="1807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7993DB7-4B5C-4B25-84C0-FD2534679661}"/>
              </a:ext>
            </a:extLst>
          </p:cNvPr>
          <p:cNvSpPr txBox="1"/>
          <p:nvPr/>
        </p:nvSpPr>
        <p:spPr>
          <a:xfrm>
            <a:off x="7914149" y="4994053"/>
            <a:ext cx="340509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용량관련 및 호환성을 생각하여 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썸네일을 클릭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하면 해당영상의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유튜브 페이지로 연결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되도록 하였습니다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86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97BC18-E44C-490B-9E4C-78241E4B27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2E3116-D74D-47C0-A25D-656ED8196D40}"/>
              </a:ext>
            </a:extLst>
          </p:cNvPr>
          <p:cNvSpPr txBox="1"/>
          <p:nvPr/>
        </p:nvSpPr>
        <p:spPr>
          <a:xfrm>
            <a:off x="1005141" y="375708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LIFE&amp;LIKE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A35DFF-544E-4353-961E-FCDD1EA2DECA}"/>
              </a:ext>
            </a:extLst>
          </p:cNvPr>
          <p:cNvSpPr txBox="1"/>
          <p:nvPr/>
        </p:nvSpPr>
        <p:spPr>
          <a:xfrm>
            <a:off x="8125920" y="2446424"/>
            <a:ext cx="37499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라이프에서는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위에 저의 가능성을 정리하면서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저에 대해 소개했던 글이 이미 있고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위의 작업물을 보시면서 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딱딱하게 느끼셨을 수 있어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조금 가볍게 정리해봤습니다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FE20E8-1A5D-4152-9BF5-94FB46B99539}"/>
              </a:ext>
            </a:extLst>
          </p:cNvPr>
          <p:cNvSpPr/>
          <p:nvPr/>
        </p:nvSpPr>
        <p:spPr>
          <a:xfrm>
            <a:off x="800100" y="705140"/>
            <a:ext cx="1638300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C6180D-F93B-4793-B6E1-8DE48DF05AEF}"/>
              </a:ext>
            </a:extLst>
          </p:cNvPr>
          <p:cNvSpPr txBox="1"/>
          <p:nvPr/>
        </p:nvSpPr>
        <p:spPr>
          <a:xfrm>
            <a:off x="3048000" y="32466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아래쪽에는 영상을 배치하였는데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EF730B-A491-4C28-97FB-1A322485E0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37"/>
          <a:stretch/>
        </p:blipFill>
        <p:spPr>
          <a:xfrm>
            <a:off x="800100" y="1578897"/>
            <a:ext cx="7009705" cy="35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9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97BC18-E44C-490B-9E4C-78241E4B27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2E3116-D74D-47C0-A25D-656ED8196D40}"/>
              </a:ext>
            </a:extLst>
          </p:cNvPr>
          <p:cNvSpPr txBox="1"/>
          <p:nvPr/>
        </p:nvSpPr>
        <p:spPr>
          <a:xfrm>
            <a:off x="1005141" y="375708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LIFE&amp;LIKE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A35DFF-544E-4353-961E-FCDD1EA2DECA}"/>
              </a:ext>
            </a:extLst>
          </p:cNvPr>
          <p:cNvSpPr txBox="1"/>
          <p:nvPr/>
        </p:nvSpPr>
        <p:spPr>
          <a:xfrm>
            <a:off x="8125920" y="2446424"/>
            <a:ext cx="3749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마지막에는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저의 포트폴리오를 봐주셔서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감사하다는 말을 전하고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포트폴리오를 다운로드 하실 수 도록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PDF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를 준비하여 보았습니다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FE20E8-1A5D-4152-9BF5-94FB46B99539}"/>
              </a:ext>
            </a:extLst>
          </p:cNvPr>
          <p:cNvSpPr/>
          <p:nvPr/>
        </p:nvSpPr>
        <p:spPr>
          <a:xfrm>
            <a:off x="800100" y="705140"/>
            <a:ext cx="1638300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C6180D-F93B-4793-B6E1-8DE48DF05AEF}"/>
              </a:ext>
            </a:extLst>
          </p:cNvPr>
          <p:cNvSpPr txBox="1"/>
          <p:nvPr/>
        </p:nvSpPr>
        <p:spPr>
          <a:xfrm>
            <a:off x="3048000" y="32466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아래쪽에는 영상을 배치하였는데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A77DC2D-5D2A-4053-BDBD-AB09F75760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54" b="1503"/>
          <a:stretch/>
        </p:blipFill>
        <p:spPr>
          <a:xfrm>
            <a:off x="820456" y="1298644"/>
            <a:ext cx="7009705" cy="336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1589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300</Words>
  <Application>Microsoft Office PowerPoint</Application>
  <PresentationFormat>와이드스크린</PresentationFormat>
  <Paragraphs>98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Microsoft GothicNeo</vt:lpstr>
      <vt:lpstr>Arial</vt:lpstr>
      <vt:lpstr>ChronicleVTI</vt:lpstr>
      <vt:lpstr>프로젝트 최종 완료 보고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최종 완료 보고</dc:title>
  <dc:creator>장하은</dc:creator>
  <cp:lastModifiedBy>장하은</cp:lastModifiedBy>
  <cp:revision>22</cp:revision>
  <dcterms:created xsi:type="dcterms:W3CDTF">2021-12-04T04:27:55Z</dcterms:created>
  <dcterms:modified xsi:type="dcterms:W3CDTF">2021-12-27T18:48:21Z</dcterms:modified>
</cp:coreProperties>
</file>