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F4114ABD-976E-45D7-8143-176B797B1713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1"/>
          <p:cNvGraphicFramePr/>
          <p:nvPr>
            <p:extLst>
              <p:ext uri="{D42A27DB-BD31-4B8C-83A1-F6EECF244321}">
                <p14:modId xmlns:p14="http://schemas.microsoft.com/office/powerpoint/2010/main" val="2598792263"/>
              </p:ext>
            </p:extLst>
          </p:nvPr>
        </p:nvGraphicFramePr>
        <p:xfrm>
          <a:off x="4542025" y="823595"/>
          <a:ext cx="5351854" cy="2011680"/>
        </p:xfrm>
        <a:graphic>
          <a:graphicData uri="http://schemas.openxmlformats.org/drawingml/2006/table">
            <a:tbl>
              <a:tblPr/>
              <a:tblGrid>
                <a:gridCol w="119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2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1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3398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4a78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254.41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latin typeface="Arial"/>
                        </a:rPr>
                        <a:t>내가 보낸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ip</a:t>
                      </a:r>
                      <a:r>
                        <a:rPr lang="en-US" sz="1800" b="0" strike="noStrike" spc="-1" dirty="0">
                          <a:latin typeface="Arial"/>
                        </a:rPr>
                        <a:t> </a:t>
                      </a:r>
                      <a:r>
                        <a:rPr lang="ko-KR" altLang="en-US" sz="1800" b="0" strike="noStrike" spc="-1" dirty="0">
                          <a:latin typeface="Arial"/>
                        </a:rPr>
                        <a:t>주소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4a78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3398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1800" b="0" strike="noStrike" spc="-1" dirty="0">
                          <a:latin typeface="Arial"/>
                        </a:rPr>
                        <a:t>내가 보냈던 </a:t>
                      </a:r>
                      <a:r>
                        <a:rPr lang="en-US" altLang="ko-KR" sz="1800" b="0" strike="noStrike" spc="-1" dirty="0" err="1">
                          <a:latin typeface="Arial"/>
                        </a:rPr>
                        <a:t>ip</a:t>
                      </a:r>
                      <a:r>
                        <a:rPr lang="en-US" altLang="ko-KR" sz="1800" b="0" strike="noStrike" spc="-1" dirty="0">
                          <a:latin typeface="Arial"/>
                        </a:rPr>
                        <a:t> </a:t>
                      </a:r>
                      <a:r>
                        <a:rPr lang="ko-KR" altLang="en-US" sz="1800" b="0" strike="noStrike" spc="-1" dirty="0">
                          <a:latin typeface="Arial"/>
                        </a:rPr>
                        <a:t>주소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254.41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Table 2"/>
          <p:cNvGraphicFramePr/>
          <p:nvPr>
            <p:extLst>
              <p:ext uri="{D42A27DB-BD31-4B8C-83A1-F6EECF244321}">
                <p14:modId xmlns:p14="http://schemas.microsoft.com/office/powerpoint/2010/main" val="187678112"/>
              </p:ext>
            </p:extLst>
          </p:nvPr>
        </p:nvGraphicFramePr>
        <p:xfrm>
          <a:off x="704540" y="3737110"/>
          <a:ext cx="8578604" cy="1737360"/>
        </p:xfrm>
        <a:graphic>
          <a:graphicData uri="http://schemas.openxmlformats.org/drawingml/2006/table">
            <a:tbl>
              <a:tblPr/>
              <a:tblGrid>
                <a:gridCol w="1004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87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83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ko-K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 err="1">
                          <a:latin typeface="Arial"/>
                        </a:rPr>
                        <a:t>dmac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dirty="0">
                          <a:latin typeface="Arial"/>
                        </a:rPr>
                        <a:t>3398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 err="1">
                          <a:latin typeface="Arial"/>
                        </a:rPr>
                        <a:t>ffff</a:t>
                      </a:r>
                      <a:r>
                        <a:rPr lang="en-US" sz="1800" b="0" strike="noStrike" spc="-1" dirty="0">
                          <a:latin typeface="Arial"/>
                        </a:rPr>
                        <a:t> (broadcast)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3398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33.98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0000 (unknown)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254.209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r>
                        <a:rPr lang="en-US" sz="1800" b="0" strike="noStrike" spc="-1"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4a78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33.98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4a78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254.209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33.98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254.41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CustomShape 3"/>
          <p:cNvSpPr/>
          <p:nvPr/>
        </p:nvSpPr>
        <p:spPr>
          <a:xfrm>
            <a:off x="4542025" y="479685"/>
            <a:ext cx="5351854" cy="324423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ICMP</a:t>
            </a:r>
          </a:p>
        </p:txBody>
      </p:sp>
      <p:sp>
        <p:nvSpPr>
          <p:cNvPr id="44" name="CustomShape 4"/>
          <p:cNvSpPr/>
          <p:nvPr/>
        </p:nvSpPr>
        <p:spPr>
          <a:xfrm>
            <a:off x="709477" y="3430390"/>
            <a:ext cx="8557108" cy="2743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ARP</a:t>
            </a:r>
          </a:p>
        </p:txBody>
      </p:sp>
      <p:sp>
        <p:nvSpPr>
          <p:cNvPr id="45" name="CustomShape 5"/>
          <p:cNvSpPr/>
          <p:nvPr/>
        </p:nvSpPr>
        <p:spPr>
          <a:xfrm>
            <a:off x="1284657" y="249841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400" b="0" strike="noStrike" spc="-1" dirty="0">
                <a:latin typeface="Arial"/>
              </a:rPr>
              <a:t>gateway</a:t>
            </a:r>
          </a:p>
          <a:p>
            <a:pPr algn="ctr"/>
            <a:r>
              <a:rPr lang="pt-BR" sz="1400" b="0" strike="noStrike" spc="-1" dirty="0">
                <a:latin typeface="Arial"/>
              </a:rPr>
              <a:t>3a:06:da:cf:4a:78</a:t>
            </a:r>
          </a:p>
          <a:p>
            <a:pPr algn="ctr"/>
            <a:r>
              <a:rPr lang="en-US" sz="1400" b="0" strike="noStrike" spc="-1" dirty="0">
                <a:latin typeface="Arial"/>
              </a:rPr>
              <a:t>192.168.254.209</a:t>
            </a:r>
          </a:p>
        </p:txBody>
      </p:sp>
      <p:sp>
        <p:nvSpPr>
          <p:cNvPr id="46" name="CustomShape 6"/>
          <p:cNvSpPr/>
          <p:nvPr/>
        </p:nvSpPr>
        <p:spPr>
          <a:xfrm>
            <a:off x="95937" y="1219705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400" b="0" strike="noStrike" spc="-1" dirty="0">
                <a:latin typeface="Arial"/>
              </a:rPr>
              <a:t>You</a:t>
            </a:r>
          </a:p>
          <a:p>
            <a:pPr algn="ctr"/>
            <a:r>
              <a:rPr lang="en-US" sz="1400" spc="-1" dirty="0">
                <a:latin typeface="Arial"/>
              </a:rPr>
              <a:t>a0:47:d7:e0:40:af</a:t>
            </a:r>
          </a:p>
          <a:p>
            <a:pPr algn="ctr"/>
            <a:r>
              <a:rPr lang="en-US" sz="1400" b="0" strike="noStrike" spc="-1" dirty="0">
                <a:latin typeface="Arial"/>
              </a:rPr>
              <a:t>192.168.254.141</a:t>
            </a:r>
          </a:p>
        </p:txBody>
      </p:sp>
      <p:sp>
        <p:nvSpPr>
          <p:cNvPr id="47" name="CustomShape 7"/>
          <p:cNvSpPr/>
          <p:nvPr/>
        </p:nvSpPr>
        <p:spPr>
          <a:xfrm>
            <a:off x="1284657" y="2138605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400" b="0" strike="noStrike" spc="-1" dirty="0">
                <a:latin typeface="Arial"/>
              </a:rPr>
              <a:t>me</a:t>
            </a:r>
          </a:p>
          <a:p>
            <a:pPr algn="ctr">
              <a:lnSpc>
                <a:spcPct val="100000"/>
              </a:lnSpc>
            </a:pPr>
            <a:r>
              <a:rPr lang="en-US" sz="1400" spc="-1" dirty="0">
                <a:latin typeface="Arial"/>
              </a:rPr>
              <a:t>a0:47:d7:a0:33:98</a:t>
            </a:r>
          </a:p>
          <a:p>
            <a:pPr algn="ctr">
              <a:lnSpc>
                <a:spcPct val="100000"/>
              </a:lnSpc>
            </a:pPr>
            <a:r>
              <a:rPr lang="en-US" sz="1400" spc="-1" dirty="0">
                <a:latin typeface="Arial"/>
              </a:rPr>
              <a:t>192.168.254.41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63C773DB-DA43-43F0-8E8E-788647B107B5}"/>
              </a:ext>
            </a:extLst>
          </p:cNvPr>
          <p:cNvSpPr/>
          <p:nvPr/>
        </p:nvSpPr>
        <p:spPr>
          <a:xfrm>
            <a:off x="2473377" y="1203137"/>
            <a:ext cx="2011680" cy="91440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en-US" sz="1400" b="0" strike="noStrike" spc="-1" dirty="0">
                <a:latin typeface="Arial"/>
              </a:rPr>
              <a:t>You</a:t>
            </a:r>
          </a:p>
          <a:p>
            <a:pPr algn="ctr"/>
            <a:r>
              <a:rPr lang="en-US" sz="1400" spc="-1" dirty="0">
                <a:latin typeface="Arial"/>
              </a:rPr>
              <a:t>00:0f:00:40:3b:10</a:t>
            </a:r>
          </a:p>
          <a:p>
            <a:pPr algn="ctr"/>
            <a:r>
              <a:rPr lang="en-US" sz="1400" b="0" strike="noStrike" spc="-1" dirty="0">
                <a:latin typeface="Arial"/>
              </a:rPr>
              <a:t>192.168.254.154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6361</TotalTime>
  <Words>88</Words>
  <Application>Microsoft Office PowerPoint</Application>
  <PresentationFormat>사용자 지정</PresentationFormat>
  <Paragraphs>52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Symbol</vt:lpstr>
      <vt:lpstr>Times New Roman</vt:lpstr>
      <vt:lpstr>Wingdings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dc:description/>
  <cp:lastModifiedBy>하은 장</cp:lastModifiedBy>
  <cp:revision>16</cp:revision>
  <dcterms:created xsi:type="dcterms:W3CDTF">2020-04-02T04:51:22Z</dcterms:created>
  <dcterms:modified xsi:type="dcterms:W3CDTF">2025-03-18T14:50:30Z</dcterms:modified>
  <dc:language>en-US</dc:language>
</cp:coreProperties>
</file>