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1"/>
  </p:sldMasterIdLst>
  <p:notesMasterIdLst>
    <p:notesMasterId r:id="rId6"/>
  </p:notesMasterIdLst>
  <p:sldIdLst>
    <p:sldId id="420" r:id="rId2"/>
    <p:sldId id="421" r:id="rId3"/>
    <p:sldId id="422" r:id="rId4"/>
    <p:sldId id="423" r:id="rId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7"/>
      <p:bold r:id="rId8"/>
    </p:embeddedFont>
    <p:embeddedFont>
      <p:font typeface="나눔고딕" pitchFamily="2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53F"/>
    <a:srgbClr val="0095DA"/>
    <a:srgbClr val="E6E7E8"/>
    <a:srgbClr val="1E409A"/>
    <a:srgbClr val="F5F5F5"/>
    <a:srgbClr val="0D5611"/>
    <a:srgbClr val="DC000C"/>
    <a:srgbClr val="262626"/>
    <a:srgbClr val="A4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 autoAdjust="0"/>
    <p:restoredTop sz="94660"/>
  </p:normalViewPr>
  <p:slideViewPr>
    <p:cSldViewPr>
      <p:cViewPr varScale="1">
        <p:scale>
          <a:sx n="114" d="100"/>
          <a:sy n="114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A664-83DE-44ED-898A-E0371B62F460}" type="datetimeFigureOut">
              <a:rPr lang="ko-KR" altLang="en-US" smtClean="0"/>
              <a:pPr/>
              <a:t>2023-08-26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1B83D-C6D9-4D13-AE2E-6C59A97858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0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58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43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54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24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2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6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9E4D64-F0E4-4185-BA02-C44378AFC6C0}" type="datetimeFigureOut">
              <a:rPr lang="ko-KR" altLang="en-US" smtClean="0">
                <a:solidFill>
                  <a:srgbClr val="000000"/>
                </a:solidFill>
              </a:rPr>
              <a:pPr/>
              <a:t>2023-08-26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A3FFCF-76D7-4036-B877-96043F5C12A9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371475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2540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200" b="1">
          <a:solidFill>
            <a:schemeClr val="tx1"/>
          </a:solidFill>
          <a:latin typeface="Tahoma" pitchFamily="34" charset="0"/>
          <a:ea typeface="휴먼새내기체" pitchFamily="18" charset="-127"/>
        </a:defRPr>
      </a:lvl9pPr>
    </p:titleStyle>
    <p:bodyStyle>
      <a:lvl1pPr marL="185738" indent="-185738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•"/>
        <a:tabLst>
          <a:tab pos="185738" algn="l"/>
          <a:tab pos="384175" algn="l"/>
          <a:tab pos="1050925" algn="l"/>
        </a:tabLst>
        <a:defRPr kumimoji="1" sz="2000">
          <a:solidFill>
            <a:srgbClr val="0099CC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69913" indent="-193675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–"/>
        <a:tabLst>
          <a:tab pos="185738" algn="l"/>
          <a:tab pos="384175" algn="l"/>
          <a:tab pos="1050925" algn="l"/>
        </a:tabLst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760413" indent="93663" algn="l" defTabSz="804863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•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138238" indent="-93663" algn="l" defTabSz="804863" rtl="0" eaLnBrk="0" fontAlgn="base" latinLnBrk="1" hangingPunct="0">
        <a:spcBef>
          <a:spcPct val="20000"/>
        </a:spcBef>
        <a:spcAft>
          <a:spcPct val="0"/>
        </a:spcAft>
        <a:buChar char="–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423988" indent="-95250" algn="l" defTabSz="804863" rtl="0" eaLnBrk="0" fontAlgn="base" latinLnBrk="1" hangingPunct="0">
        <a:spcBef>
          <a:spcPct val="20000"/>
        </a:spcBef>
        <a:spcAft>
          <a:spcPct val="0"/>
        </a:spcAft>
        <a:buChar char="»"/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8811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6pPr>
      <a:lvl7pPr marL="23383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7pPr>
      <a:lvl8pPr marL="27955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8pPr>
      <a:lvl9pPr marL="3252788" indent="-95250" algn="l" defTabSz="804863" rtl="0" fontAlgn="base" latinLnBrk="1">
        <a:spcBef>
          <a:spcPct val="20000"/>
        </a:spcBef>
        <a:spcAft>
          <a:spcPct val="0"/>
        </a:spcAft>
        <a:tabLst>
          <a:tab pos="185738" algn="l"/>
          <a:tab pos="384175" algn="l"/>
          <a:tab pos="1050925" algn="l"/>
        </a:tabLst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871366" y="2203884"/>
            <a:ext cx="7396499" cy="3139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1025">
              <a:lnSpc>
                <a:spcPct val="80000"/>
              </a:lnSpc>
              <a:spcBef>
                <a:spcPct val="50000"/>
              </a:spcBef>
            </a:pPr>
            <a:r>
              <a:rPr lang="en-US" altLang="ko-KR" b="1" i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i="1" dirty="0" err="1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리뉴얼</a:t>
            </a:r>
            <a:r>
              <a:rPr lang="ko-KR" altLang="en-US" b="1" i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사이트 명</a:t>
            </a:r>
            <a:r>
              <a:rPr lang="en-US" altLang="ko-KR" b="1" i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Web Site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톤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&amp;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매너 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(Tone &amp; Manner) : </a:t>
            </a:r>
            <a:r>
              <a:rPr lang="ko-KR" altLang="en-US" b="1" i="1" dirty="0">
                <a:solidFill>
                  <a:srgbClr val="00B0F0"/>
                </a:solidFill>
                <a:latin typeface="나눔고딕" pitchFamily="50" charset="-127"/>
                <a:ea typeface="나눔고딕" pitchFamily="50" charset="-127"/>
              </a:rPr>
              <a:t>한하은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314753" y="4293096"/>
            <a:ext cx="2498098" cy="107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marL="457200" indent="-457200" latinLnBrk="0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POSITIONING MAP</a:t>
            </a:r>
          </a:p>
          <a:p>
            <a:pPr marL="457200" indent="-457200" latinLnBrk="0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</a:p>
          <a:p>
            <a:pPr marL="457200" indent="-457200" latinLnBrk="0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</a:p>
          <a:p>
            <a:pPr marL="457200" indent="-457200" latinLnBrk="0">
              <a:buAutoNum type="arabicPeriod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WORD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295626008" descr="EMB0000363c0c0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367052"/>
            <a:ext cx="3203848" cy="2919336"/>
          </a:xfrm>
          <a:prstGeom prst="rect">
            <a:avLst/>
          </a:prstGeom>
          <a:noFill/>
        </p:spPr>
      </p:pic>
      <p:sp>
        <p:nvSpPr>
          <p:cNvPr id="6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C:\Users\lnk\Desktop\IRIIMAGESCA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214422"/>
            <a:ext cx="5524500" cy="5210175"/>
          </a:xfrm>
          <a:prstGeom prst="rect">
            <a:avLst/>
          </a:prstGeom>
          <a:noFill/>
        </p:spPr>
      </p:pic>
      <p:sp>
        <p:nvSpPr>
          <p:cNvPr id="2" name="타원 1"/>
          <p:cNvSpPr/>
          <p:nvPr/>
        </p:nvSpPr>
        <p:spPr>
          <a:xfrm>
            <a:off x="921822" y="3230261"/>
            <a:ext cx="576064" cy="576064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125670" y="2691940"/>
            <a:ext cx="1008112" cy="1008112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3375671" y="780756"/>
            <a:ext cx="2564482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포지셔닝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맵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형용사 이미지 공간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170079" y="1067242"/>
            <a:ext cx="1124322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포지셔닝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맵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64605" y="3940753"/>
            <a:ext cx="576064" cy="576064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787773" y="1067242"/>
            <a:ext cx="1138225" cy="24006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581025">
              <a:lnSpc>
                <a:spcPct val="80000"/>
              </a:lnSpc>
              <a:spcBef>
                <a:spcPct val="50000"/>
              </a:spcBef>
            </a:pP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포지셔닝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dirty="0" err="1">
                <a:latin typeface="나눔고딕" pitchFamily="50" charset="-127"/>
                <a:ea typeface="나눔고딕" pitchFamily="50" charset="-127"/>
              </a:rPr>
              <a:t>맵</a:t>
            </a:r>
            <a:r>
              <a:rPr lang="ko-KR" altLang="en-US" sz="12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12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549460" y="1844824"/>
            <a:ext cx="0" cy="4248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1101713" y="4140231"/>
            <a:ext cx="259228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/>
          <p:nvPr/>
        </p:nvCxnSpPr>
        <p:spPr bwMode="auto">
          <a:xfrm>
            <a:off x="2383954" y="2916095"/>
            <a:ext cx="0" cy="25202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 bwMode="auto">
          <a:xfrm>
            <a:off x="2095380" y="2556055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081478" y="5469465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화려한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3737122" y="3996215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모던한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355698" y="3987484"/>
            <a:ext cx="746015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클래식한</a:t>
            </a:r>
          </a:p>
        </p:txBody>
      </p:sp>
      <p:cxnSp>
        <p:nvCxnSpPr>
          <p:cNvPr id="28" name="직선 연결선 27"/>
          <p:cNvCxnSpPr/>
          <p:nvPr/>
        </p:nvCxnSpPr>
        <p:spPr bwMode="auto">
          <a:xfrm>
            <a:off x="5508104" y="4140231"/>
            <a:ext cx="2592288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6790345" y="2916095"/>
            <a:ext cx="0" cy="252028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 bwMode="auto">
          <a:xfrm>
            <a:off x="6487869" y="2556054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기능적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479425" y="5469465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정서적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8143513" y="3996215"/>
            <a:ext cx="604951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대중적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4762089" y="3987484"/>
            <a:ext cx="746015" cy="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rtlCol="0">
            <a:spAutoFit/>
          </a:bodyPr>
          <a:lstStyle/>
          <a:p>
            <a:pPr latinLnBrk="0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마니아적</a:t>
            </a:r>
          </a:p>
        </p:txBody>
      </p:sp>
      <p:sp>
        <p:nvSpPr>
          <p:cNvPr id="34" name="타원 33"/>
          <p:cNvSpPr/>
          <p:nvPr/>
        </p:nvSpPr>
        <p:spPr>
          <a:xfrm>
            <a:off x="7092820" y="3217607"/>
            <a:ext cx="576064" cy="576064"/>
          </a:xfrm>
          <a:prstGeom prst="ellipse">
            <a:avLst/>
          </a:prstGeom>
          <a:noFill/>
          <a:ln w="38100">
            <a:solidFill>
              <a:srgbClr val="FF3D2E"/>
            </a:solidFill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2100" spc="-17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60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15"/>
          <p:cNvSpPr/>
          <p:nvPr/>
        </p:nvSpPr>
        <p:spPr>
          <a:xfrm>
            <a:off x="285720" y="428604"/>
            <a:ext cx="8556167" cy="620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 anchor="t">
            <a:noAutofit/>
          </a:bodyPr>
          <a:lstStyle/>
          <a:p>
            <a:pPr algn="r"/>
            <a:endParaRPr lang="en-US" altLang="ko-KR" sz="800" b="1" spc="-17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478744" y="908665"/>
            <a:ext cx="4032448" cy="1506214"/>
            <a:chOff x="2397510" y="1268760"/>
            <a:chExt cx="4032448" cy="1506214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637908" y="1268760"/>
              <a:ext cx="1809374" cy="2893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 WORD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도출</a:t>
              </a: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4644008" y="1844824"/>
              <a:ext cx="178595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 word2 : </a:t>
              </a:r>
              <a:r>
                <a:rPr lang="ko-KR" altLang="en-US" sz="1200" b="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자유로운</a:t>
              </a:r>
            </a:p>
          </p:txBody>
        </p:sp>
        <p:sp>
          <p:nvSpPr>
            <p:cNvPr id="26" name="Text Box 3"/>
            <p:cNvSpPr txBox="1">
              <a:spLocks noChangeArrowheads="1"/>
            </p:cNvSpPr>
            <p:nvPr/>
          </p:nvSpPr>
          <p:spPr bwMode="auto">
            <a:xfrm>
              <a:off x="2483768" y="1844823"/>
              <a:ext cx="178595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Key word1 : </a:t>
              </a:r>
              <a:r>
                <a:rPr lang="ko-KR" altLang="en-US" sz="12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활동적인</a:t>
              </a:r>
              <a:endParaRPr lang="en-US" altLang="ko-KR" sz="120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2397510" y="2344087"/>
              <a:ext cx="4032448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항공사</a:t>
              </a:r>
              <a:r>
                <a:rPr lang="en-US" altLang="ko-KR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여행에 맞게 </a:t>
              </a:r>
              <a:r>
                <a:rPr lang="en-US" altLang="ko-KR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활동적인</a:t>
              </a:r>
              <a:r>
                <a:rPr lang="en-US" altLang="ko-KR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 </a:t>
              </a:r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자유로운</a:t>
              </a:r>
              <a:r>
                <a:rPr lang="en-US" altLang="ko-KR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 </a:t>
              </a:r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endParaRPr lang="en-US" altLang="ko-KR" sz="110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키워드로 선정했습니다</a:t>
              </a:r>
              <a:r>
                <a:rPr lang="en-US" altLang="ko-KR" sz="11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251731" y="3394025"/>
            <a:ext cx="6820565" cy="2989635"/>
            <a:chOff x="441151" y="3317802"/>
            <a:chExt cx="6820565" cy="2989635"/>
          </a:xfrm>
        </p:grpSpPr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41151" y="3317802"/>
              <a:ext cx="1021486" cy="2893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600" b="1" i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TYPE</a:t>
              </a:r>
              <a:endParaRPr lang="ko-KR" altLang="en-US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85016" y="3892941"/>
              <a:ext cx="1152279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Noto Sans</a:t>
              </a:r>
              <a:endParaRPr lang="ko-KR" altLang="en-US" sz="1000" b="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585016" y="4190891"/>
              <a:ext cx="34434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Light,</a:t>
              </a:r>
              <a:r>
                <a:rPr lang="ko-KR" altLang="en-US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Medium, Bold</a:t>
              </a:r>
              <a:endParaRPr lang="ko-KR" altLang="en-US" sz="1000" b="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85166" y="5622058"/>
              <a:ext cx="1082997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Noto sans </a:t>
              </a:r>
              <a:r>
                <a:rPr lang="en-US" altLang="ko-KR" sz="1000" b="0" i="1" dirty="0" err="1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kr</a:t>
              </a:r>
              <a:endParaRPr lang="ko-KR" altLang="en-US" sz="1000" b="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598141" y="5951901"/>
              <a:ext cx="3443410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85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Thin, Light,</a:t>
              </a:r>
              <a:r>
                <a:rPr lang="ko-KR" altLang="en-US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Regular, Bold, Black</a:t>
              </a:r>
              <a:endParaRPr lang="ko-KR" altLang="en-US" sz="1000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4453404" y="3317802"/>
              <a:ext cx="1021486" cy="28931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1600" b="1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  <a:endParaRPr lang="ko-KR" altLang="en-US" sz="1600" b="1" i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Oval 148"/>
            <p:cNvSpPr/>
            <p:nvPr/>
          </p:nvSpPr>
          <p:spPr>
            <a:xfrm>
              <a:off x="4574388" y="3827506"/>
              <a:ext cx="720080" cy="720080"/>
            </a:xfrm>
            <a:prstGeom prst="ellipse">
              <a:avLst/>
            </a:prstGeom>
            <a:solidFill>
              <a:srgbClr val="0095DA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Oval 149"/>
            <p:cNvSpPr/>
            <p:nvPr/>
          </p:nvSpPr>
          <p:spPr>
            <a:xfrm>
              <a:off x="5533524" y="3830851"/>
              <a:ext cx="720080" cy="720080"/>
            </a:xfrm>
            <a:prstGeom prst="ellipse">
              <a:avLst/>
            </a:prstGeom>
            <a:solidFill>
              <a:srgbClr val="E6E7E8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2100" i="1" spc="-17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val 150"/>
            <p:cNvSpPr/>
            <p:nvPr/>
          </p:nvSpPr>
          <p:spPr>
            <a:xfrm>
              <a:off x="6541636" y="3827343"/>
              <a:ext cx="720080" cy="720080"/>
            </a:xfrm>
            <a:prstGeom prst="ellipse">
              <a:avLst/>
            </a:prstGeom>
            <a:solidFill>
              <a:srgbClr val="1E409A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sz="2100" i="1" spc="-17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4585942" y="4600933"/>
              <a:ext cx="698049" cy="3139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#0095DA</a:t>
              </a:r>
              <a:r>
                <a:rPr lang="ko-KR" altLang="en-US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강조</a:t>
              </a: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37410" y="4600933"/>
              <a:ext cx="714380" cy="38318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#E6E7E8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보조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6563667" y="4604488"/>
              <a:ext cx="698049" cy="38318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#1E409A</a:t>
              </a:r>
            </a:p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ko-KR" altLang="en-US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주조</a:t>
              </a:r>
              <a:endParaRPr lang="en-US" altLang="ko-KR" sz="900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Oval 148">
              <a:extLst>
                <a:ext uri="{FF2B5EF4-FFF2-40B4-BE49-F238E27FC236}">
                  <a16:creationId xmlns:a16="http://schemas.microsoft.com/office/drawing/2014/main" id="{3925C0FC-F73A-879F-AC97-ABE15BF504BA}"/>
                </a:ext>
              </a:extLst>
            </p:cNvPr>
            <p:cNvSpPr/>
            <p:nvPr/>
          </p:nvSpPr>
          <p:spPr>
            <a:xfrm>
              <a:off x="4574388" y="5169955"/>
              <a:ext cx="720080" cy="720080"/>
            </a:xfrm>
            <a:prstGeom prst="ellipse">
              <a:avLst/>
            </a:prstGeom>
            <a:solidFill>
              <a:srgbClr val="8BC53F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endParaRPr lang="ko-KR" altLang="en-US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F07400E3-CAB4-4B48-1002-A31E8C65F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942" y="5993505"/>
              <a:ext cx="698049" cy="313932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581025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ko-KR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#8BC53F</a:t>
              </a:r>
              <a:r>
                <a:rPr lang="ko-KR" altLang="en-US" sz="900" b="1" i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77077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ahoma"/>
        <a:ea typeface="휴먼새내기체"/>
        <a:cs typeface=""/>
      </a:majorFont>
      <a:minorFont>
        <a:latin typeface="Tahoma"/>
        <a:ea typeface="휴먼새내기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</a:spPr>
      <a:bodyPr wrap="none" rtlCol="0" anchor="ctr">
        <a:noAutofit/>
      </a:bodyPr>
      <a:lstStyle>
        <a:defPPr algn="ctr">
          <a:defRPr sz="2100" spc="-17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lIns="90000" tIns="46800" rIns="90000" bIns="46800" rtlCol="0">
        <a:spAutoFit/>
      </a:bodyPr>
      <a:lstStyle>
        <a:defPPr latinLnBrk="0">
          <a:defRPr sz="2200" dirty="0" smtClean="0">
            <a:solidFill>
              <a:srgbClr val="FF0000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102</Words>
  <Application>Microsoft Office PowerPoint</Application>
  <PresentationFormat>화면 슬라이드 쇼(4:3)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Tahoma</vt:lpstr>
      <vt:lpstr>맑은 고딕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sh.heo</dc:creator>
  <cp:lastModifiedBy>하은</cp:lastModifiedBy>
  <cp:revision>253</cp:revision>
  <dcterms:created xsi:type="dcterms:W3CDTF">2014-08-25T10:58:00Z</dcterms:created>
  <dcterms:modified xsi:type="dcterms:W3CDTF">2023-08-26T04:39:24Z</dcterms:modified>
</cp:coreProperties>
</file>