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1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2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2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3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2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ECAF-BDC9-4B19-BACA-F21EBF2A2A1F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9478F-826B-457D-B30A-10DFA9EDA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0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22510" y="1960587"/>
            <a:ext cx="195943" cy="2449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2511" y="3234606"/>
            <a:ext cx="195943" cy="244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2511" y="4508625"/>
            <a:ext cx="195943" cy="244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2511" y="5782644"/>
            <a:ext cx="195943" cy="2449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12371" y="1898386"/>
            <a:ext cx="9894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로봇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봉제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인형으로 채워진 인형 공방이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안에 유일한 태엽 인형이 존재한다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2371" y="3172405"/>
            <a:ext cx="7883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로봇 인형은 주인의 사랑을 독차지하는 태엽 인형을 질투하게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2371" y="4446424"/>
            <a:ext cx="10641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이내 로봇 인형은 태엽 인형이 움직일 수 없도록 태엽을 훔쳐 공방 어딘가에 숨겨놓게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2371" y="5720443"/>
            <a:ext cx="1055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태엽 인형은 감겨있는 태엽이 풀리기 전에 자신의 태엽을 찾기 위해 공방을 모험하게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22510" y="605695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게임 스토리 작성 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234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2017-09-13T01:30:12Z</dcterms:created>
  <dcterms:modified xsi:type="dcterms:W3CDTF">2017-09-13T01:44:22Z</dcterms:modified>
</cp:coreProperties>
</file>