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66" r:id="rId4"/>
    <p:sldId id="263" r:id="rId5"/>
    <p:sldId id="262" r:id="rId6"/>
    <p:sldId id="264" r:id="rId7"/>
    <p:sldId id="265" r:id="rId8"/>
    <p:sldId id="256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Microsoft JhengHei UI Light" panose="020B0304030504040204" pitchFamily="34" charset="-120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F74"/>
    <a:srgbClr val="EC745B"/>
    <a:srgbClr val="84ACB6"/>
    <a:srgbClr val="EEE6CC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8" autoAdjust="0"/>
    <p:restoredTop sz="94660"/>
  </p:normalViewPr>
  <p:slideViewPr>
    <p:cSldViewPr snapToGrid="0">
      <p:cViewPr>
        <p:scale>
          <a:sx n="75" d="100"/>
          <a:sy n="75" d="100"/>
        </p:scale>
        <p:origin x="-1085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108408" y="4371416"/>
            <a:ext cx="4676612" cy="503076"/>
          </a:xfrm>
        </p:spPr>
        <p:txBody>
          <a:bodyPr/>
          <a:lstStyle/>
          <a:p>
            <a:pPr algn="r"/>
            <a:r>
              <a:rPr lang="en-US" altLang="ko-KR" sz="2400" b="1" spc="-3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2015180038 </a:t>
            </a:r>
            <a:r>
              <a:rPr lang="ko-KR" altLang="en-US" sz="2400" b="1" spc="-3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정하은</a:t>
            </a:r>
            <a:endParaRPr lang="ko-KR" altLang="en-US" sz="2400" b="1" spc="-3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773385" y="2088327"/>
            <a:ext cx="5859235" cy="1585784"/>
          </a:xfrm>
        </p:spPr>
        <p:txBody>
          <a:bodyPr/>
          <a:lstStyle/>
          <a:p>
            <a:pPr algn="r"/>
            <a:r>
              <a:rPr lang="en-US" altLang="ko-KR" sz="4800" b="1" spc="-3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sz="4800" b="1" spc="-3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프로그래밍</a:t>
            </a:r>
            <a:endParaRPr lang="en-US" altLang="ko-KR" sz="4800" b="1" spc="-3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3600" b="1" spc="-3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600" b="1" spc="-3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발표</a:t>
            </a:r>
            <a:endParaRPr lang="ko-KR" altLang="en-US" sz="3600" b="1" spc="-300" dirty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501256" y="8826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b="1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목차</a:t>
            </a:r>
            <a:endParaRPr lang="ko-KR" altLang="en-US" sz="5400" b="1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3435521" y="5900949"/>
            <a:ext cx="6335222" cy="761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4000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1920" y="2204720"/>
            <a:ext cx="601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범위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예상 게임 실행 흐름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자체평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Concept</a:t>
            </a:r>
            <a:endParaRPr lang="ko-KR" altLang="en-US" sz="4000" b="1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3435521" y="5900949"/>
            <a:ext cx="6335222" cy="761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4000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7280" y="5784833"/>
            <a:ext cx="1002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스테이지마다 캐릭터의 방향을 반대로 하여 달리는 </a:t>
            </a:r>
            <a:r>
              <a:rPr lang="ko-KR" altLang="en-US" sz="2400" b="1" spc="-300" dirty="0" err="1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런닝게임</a:t>
            </a:r>
            <a:endParaRPr lang="ko-KR" altLang="en-US" sz="2400" b="1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Users\gdfne_000\Desktop\Screenshot_2014-11-06-21-47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155" y="2735262"/>
            <a:ext cx="4308969" cy="242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dfne_000\Desktop\490280_373957_48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418" y="1502568"/>
            <a:ext cx="4345940" cy="244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6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개발 범위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31171"/>
              </p:ext>
            </p:extLst>
          </p:nvPr>
        </p:nvGraphicFramePr>
        <p:xfrm>
          <a:off x="2615556" y="1331982"/>
          <a:ext cx="8376497" cy="535923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90801"/>
                <a:gridCol w="6685696"/>
              </a:tblGrid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spc="-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b="1" spc="-3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컨트롤러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Space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endParaRPr lang="en-US" altLang="ko-KR" spc="-3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방향키↓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엎드리기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의  크기  증가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  증가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 점수 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체력회복  등</a:t>
                      </a:r>
                      <a:endParaRPr lang="en-US" altLang="ko-KR" spc="-3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</a:t>
                      </a:r>
                      <a:endParaRPr lang="en-US" altLang="ko-KR" spc="-3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기본캐릭터 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상승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 장애물의  개수  상승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점프 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 획득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충돌  등  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종류의 사운드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장애물에 부딪혔을 때  모션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5471804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예상 게임 실행 흐름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156847" y="5109814"/>
            <a:ext cx="557349" cy="0"/>
          </a:xfrm>
          <a:prstGeom prst="straightConnector1">
            <a:avLst/>
          </a:prstGeom>
          <a:ln>
            <a:solidFill>
              <a:srgbClr val="496F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dfne_000\Desktop\490280_373957_48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08" y="1280160"/>
            <a:ext cx="2633172" cy="173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62908" y="3220720"/>
            <a:ext cx="2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메인 화면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1" name="Picture 3" descr="C:\Users\gdfne_000\Desktop\Screenshot_2014-11-06-21-47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98" y="1280160"/>
            <a:ext cx="2867942" cy="173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55169" y="3220720"/>
            <a:ext cx="2082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게임 시작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 descr="C:\Users\gdfne_000\Desktop\Screenshot_2014-11-06-21-47-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720" y="1266190"/>
            <a:ext cx="2976880" cy="17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00160" y="3220720"/>
            <a:ext cx="272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아이템 획득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387669" y="2147570"/>
            <a:ext cx="547007" cy="0"/>
          </a:xfrm>
          <a:prstGeom prst="straightConnector1">
            <a:avLst/>
          </a:prstGeom>
          <a:ln>
            <a:solidFill>
              <a:srgbClr val="496F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167189" y="2152709"/>
            <a:ext cx="547007" cy="0"/>
          </a:xfrm>
          <a:prstGeom prst="straightConnector1">
            <a:avLst/>
          </a:prstGeom>
          <a:ln>
            <a:solidFill>
              <a:srgbClr val="496F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0261600" y="3688080"/>
            <a:ext cx="0" cy="365760"/>
          </a:xfrm>
          <a:prstGeom prst="straightConnector1">
            <a:avLst/>
          </a:prstGeom>
          <a:ln>
            <a:solidFill>
              <a:srgbClr val="496F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gdfne_000\Desktop\Screenshot_2014-11-06-21-48-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720" y="4250194"/>
            <a:ext cx="2976880" cy="17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900160" y="6167120"/>
            <a:ext cx="272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다음 스테이지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캐릭터 방향 회전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5" name="Picture 7" descr="C:\Users\gdfne_000\Desktop\IMG_005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27" y="4250194"/>
            <a:ext cx="2867942" cy="17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222240" y="6096000"/>
            <a:ext cx="2712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사망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4387669" y="5109814"/>
            <a:ext cx="557349" cy="0"/>
          </a:xfrm>
          <a:prstGeom prst="straightConnector1">
            <a:avLst/>
          </a:prstGeom>
          <a:ln>
            <a:solidFill>
              <a:srgbClr val="496F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gdfne_000\Desktop\Screenshot_2014-11-06-21-52-3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08" y="4250194"/>
            <a:ext cx="2633172" cy="17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798320" y="616712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점수 표시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3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286642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개발 일정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45558"/>
              </p:ext>
            </p:extLst>
          </p:nvPr>
        </p:nvGraphicFramePr>
        <p:xfrm>
          <a:off x="2615556" y="1126671"/>
          <a:ext cx="8275601" cy="5532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17354"/>
                <a:gridCol w="7258247"/>
              </a:tblGrid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이동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엎드리기  구현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젤리와  장애물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 제작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캐릭터와  젤리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아이템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 충돌체크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캐릭터와  장애물  충돌체크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스테이지  제작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 및  다음 스테이지  시  캐릭터의  방향  변경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 수정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자체평가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45981"/>
              </p:ext>
            </p:extLst>
          </p:nvPr>
        </p:nvGraphicFramePr>
        <p:xfrm>
          <a:off x="2615556" y="1723874"/>
          <a:ext cx="8700144" cy="301957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350896"/>
                <a:gridCol w="4349248"/>
              </a:tblGrid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항목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</a:tr>
              <a:tr h="461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ko-KR" altLang="en-US" sz="1600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컨셉이</a:t>
                      </a: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잘 표현되었는가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0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핵심 </a:t>
                      </a:r>
                      <a:r>
                        <a:rPr lang="ko-KR" altLang="en-US" sz="1600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메카닉의</a:t>
                      </a: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제시가 잘 되었는가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실행 흐름이 잘 표현되었는가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6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범위가 구체적이며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측정 가능한가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16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계획이 구체적이며 실행 가능한가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660835" y="3164681"/>
            <a:ext cx="4854765" cy="1178718"/>
          </a:xfrm>
        </p:spPr>
        <p:txBody>
          <a:bodyPr/>
          <a:lstStyle/>
          <a:p>
            <a:r>
              <a:rPr lang="ko-KR" altLang="en-US" sz="6000" b="1" spc="-8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6000" b="1" spc="-8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768</TotalTime>
  <Words>221</Words>
  <Application>Microsoft Office PowerPoint</Application>
  <PresentationFormat>사용자 지정</PresentationFormat>
  <Paragraphs>81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맑은 고딕</vt:lpstr>
      <vt:lpstr>KoPub돋움체 Medium</vt:lpstr>
      <vt:lpstr>Microsoft JhengHei UI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정하은</cp:lastModifiedBy>
  <cp:revision>50</cp:revision>
  <dcterms:created xsi:type="dcterms:W3CDTF">2015-04-03T04:33:23Z</dcterms:created>
  <dcterms:modified xsi:type="dcterms:W3CDTF">2016-09-21T14:36:37Z</dcterms:modified>
</cp:coreProperties>
</file>