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66" r:id="rId4"/>
    <p:sldId id="263" r:id="rId5"/>
    <p:sldId id="264" r:id="rId6"/>
    <p:sldId id="267" r:id="rId7"/>
    <p:sldId id="256" r:id="rId8"/>
    <p:sldId id="265" r:id="rId9"/>
  </p:sldIdLst>
  <p:sldSz cx="12192000" cy="6858000"/>
  <p:notesSz cx="6858000" cy="9144000"/>
  <p:embeddedFontLst>
    <p:embeddedFont>
      <p:font typeface="Microsoft JhengHei UI Light" panose="020B0304030504040204" pitchFamily="34" charset="-120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F74"/>
    <a:srgbClr val="EC745B"/>
    <a:srgbClr val="84ACB6"/>
    <a:srgbClr val="EEE6CC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8" autoAdjust="0"/>
    <p:restoredTop sz="94660"/>
  </p:normalViewPr>
  <p:slideViewPr>
    <p:cSldViewPr snapToGrid="0">
      <p:cViewPr>
        <p:scale>
          <a:sx n="75" d="100"/>
          <a:sy n="75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108408" y="4371416"/>
            <a:ext cx="4676612" cy="503076"/>
          </a:xfrm>
        </p:spPr>
        <p:txBody>
          <a:bodyPr/>
          <a:lstStyle/>
          <a:p>
            <a:pPr algn="r"/>
            <a:r>
              <a:rPr lang="en-US" altLang="ko-KR" sz="2400" b="1" spc="-3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2015180038 </a:t>
            </a:r>
            <a:r>
              <a:rPr lang="ko-KR" altLang="en-US" sz="2400" b="1" spc="-3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정하은</a:t>
            </a:r>
            <a:endParaRPr lang="ko-KR" altLang="en-US" sz="2400" b="1" spc="-3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773385" y="2088327"/>
            <a:ext cx="5859235" cy="1585784"/>
          </a:xfrm>
        </p:spPr>
        <p:txBody>
          <a:bodyPr/>
          <a:lstStyle/>
          <a:p>
            <a:pPr algn="r"/>
            <a:r>
              <a:rPr lang="en-US" altLang="ko-KR" sz="4800" b="1" spc="-3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4800" b="1" spc="-3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</a:t>
            </a:r>
            <a:endParaRPr lang="en-US" altLang="ko-KR" sz="4800" b="1" spc="-3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3600" b="1" spc="-3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b="1" spc="-3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발표</a:t>
            </a:r>
            <a:endParaRPr lang="ko-KR" altLang="en-US" sz="3600" b="1" spc="-300" dirty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501256" y="8826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목차</a:t>
            </a:r>
            <a:endParaRPr lang="ko-KR" altLang="en-US" sz="54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1920" y="2204720"/>
            <a:ext cx="601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 대비 현재 진행 상황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commits</a:t>
            </a: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자체평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Concept</a:t>
            </a:r>
            <a:endParaRPr lang="ko-KR" altLang="en-US" sz="40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280" y="5784833"/>
            <a:ext cx="1002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스테이지마다 캐릭터의 방향을 반대로 하여 달리는 </a:t>
            </a:r>
            <a:r>
              <a:rPr lang="ko-KR" altLang="en-US" sz="2400" b="1" spc="-300" dirty="0" err="1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런닝게임</a:t>
            </a:r>
            <a:endParaRPr lang="ko-KR" altLang="en-US" sz="2400" b="1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gdfne_000\Desktop\Screenshot_2014-11-06-21-47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55" y="2735262"/>
            <a:ext cx="4308969" cy="242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dfne_000\Desktop\490280_373957_48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418" y="1502568"/>
            <a:ext cx="4345940" cy="244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범위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10706"/>
              </p:ext>
            </p:extLst>
          </p:nvPr>
        </p:nvGraphicFramePr>
        <p:xfrm>
          <a:off x="2615556" y="1331982"/>
          <a:ext cx="8376497" cy="5188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90801"/>
                <a:gridCol w="6685696"/>
              </a:tblGrid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spc="-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600" b="1" spc="-3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컨트롤러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Space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 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endParaRPr lang="en-US" altLang="ko-KR" sz="1600" spc="-3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방향키↓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엎드리기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의  크기  증가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  증가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 점수 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체력회복  등</a:t>
                      </a:r>
                      <a:endParaRPr lang="en-US" altLang="ko-KR" sz="1600" spc="-3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</a:t>
                      </a:r>
                      <a:endParaRPr lang="en-US" altLang="ko-KR" sz="1600" spc="-3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기본캐릭터 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상승 시  장애물의  개수  상승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점프 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 획득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충돌  등  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종류의 사운드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이동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600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장애물에 부딪혔을 때  모션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378082"/>
            <a:ext cx="6467484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계획 대비 현재 진행 상황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81540"/>
              </p:ext>
            </p:extLst>
          </p:nvPr>
        </p:nvGraphicFramePr>
        <p:xfrm>
          <a:off x="2615556" y="1079318"/>
          <a:ext cx="8438524" cy="4968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37383"/>
                <a:gridCol w="939849"/>
                <a:gridCol w="6461292"/>
              </a:tblGrid>
              <a:tr h="295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9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리소스 수집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이동</a:t>
                      </a: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엎드리기  구현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endParaRPr lang="ko-KR" altLang="en-US" sz="11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젤리와  장애물 </a:t>
                      </a:r>
                      <a:r>
                        <a:rPr lang="ko-KR" altLang="en-US" sz="11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endParaRPr lang="ko-KR" altLang="en-US" sz="11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 제작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endParaRPr lang="ko-KR" altLang="en-US" sz="11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캐릭터와  젤리</a:t>
                      </a: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아이템</a:t>
                      </a: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 충돌체크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endParaRPr lang="ko-KR" altLang="en-US" sz="11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95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캐릭터와  장애물  충돌체크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</a:t>
                      </a:r>
                      <a:r>
                        <a:rPr lang="ko-KR" altLang="en-US" sz="11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스테이지  제작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 및  다음 스테이지  시  캐릭터의  방향  변경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 및  수정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  <a:endParaRPr lang="ko-KR" altLang="en-US" sz="11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378082"/>
            <a:ext cx="6467484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spc="-300" dirty="0" err="1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Github</a:t>
            </a:r>
            <a:r>
              <a:rPr lang="en-US" altLang="ko-KR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 commits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pic>
        <p:nvPicPr>
          <p:cNvPr id="1026" name="Picture 2" descr="C:\Users\gdfne_000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202" y="1537970"/>
            <a:ext cx="8016876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660835" y="3164681"/>
            <a:ext cx="4854765" cy="1178718"/>
          </a:xfrm>
        </p:spPr>
        <p:txBody>
          <a:bodyPr/>
          <a:lstStyle/>
          <a:p>
            <a:r>
              <a:rPr lang="ko-KR" altLang="en-US" sz="6000" b="1" spc="-8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6000" b="1" spc="-8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자체평가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1797"/>
              </p:ext>
            </p:extLst>
          </p:nvPr>
        </p:nvGraphicFramePr>
        <p:xfrm>
          <a:off x="2615556" y="1723874"/>
          <a:ext cx="8700144" cy="214088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50896"/>
                <a:gridCol w="4349248"/>
              </a:tblGrid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항목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</a:tr>
              <a:tr h="461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 대비 일정은 잘 지켰는가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0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프로토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타입은 실행이 잘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되는가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동영상의 화면과 소리 상태는 양호한가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778</TotalTime>
  <Words>215</Words>
  <Application>Microsoft Office PowerPoint</Application>
  <PresentationFormat>사용자 지정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Microsoft JhengHei UI Light</vt:lpstr>
      <vt:lpstr>맑은 고딕</vt:lpstr>
      <vt:lpstr>KoPub돋움체 Medium</vt:lpstr>
      <vt:lpstr>나눔바른고딕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정하은</cp:lastModifiedBy>
  <cp:revision>55</cp:revision>
  <dcterms:created xsi:type="dcterms:W3CDTF">2015-04-03T04:33:23Z</dcterms:created>
  <dcterms:modified xsi:type="dcterms:W3CDTF">2016-10-20T10:57:35Z</dcterms:modified>
</cp:coreProperties>
</file>